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2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slideLayouts/slideLayout19.xml" ContentType="application/vnd.openxmlformats-officedocument.presentationml.slideLayout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Layouts/slideLayout20.xml" ContentType="application/vnd.openxmlformats-officedocument.presentationml.slideLayout+xml"/>
  <Override PartName="/ppt/notesSlides/notesSlide28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38"/>
  </p:notesMasterIdLst>
  <p:sldIdLst>
    <p:sldId id="256" r:id="rId3"/>
    <p:sldId id="257" r:id="rId4"/>
    <p:sldId id="334" r:id="rId5"/>
    <p:sldId id="332" r:id="rId6"/>
    <p:sldId id="335" r:id="rId7"/>
    <p:sldId id="336" r:id="rId8"/>
    <p:sldId id="337" r:id="rId9"/>
    <p:sldId id="339" r:id="rId10"/>
    <p:sldId id="340" r:id="rId11"/>
    <p:sldId id="341" r:id="rId12"/>
    <p:sldId id="342" r:id="rId13"/>
    <p:sldId id="343" r:id="rId14"/>
    <p:sldId id="345" r:id="rId15"/>
    <p:sldId id="338" r:id="rId16"/>
    <p:sldId id="344" r:id="rId17"/>
    <p:sldId id="348" r:id="rId18"/>
    <p:sldId id="347" r:id="rId19"/>
    <p:sldId id="286" r:id="rId20"/>
    <p:sldId id="287" r:id="rId21"/>
    <p:sldId id="288" r:id="rId22"/>
    <p:sldId id="289" r:id="rId23"/>
    <p:sldId id="322" r:id="rId24"/>
    <p:sldId id="323" r:id="rId25"/>
    <p:sldId id="324" r:id="rId26"/>
    <p:sldId id="325" r:id="rId27"/>
    <p:sldId id="326" r:id="rId28"/>
    <p:sldId id="329" r:id="rId29"/>
    <p:sldId id="327" r:id="rId30"/>
    <p:sldId id="328" r:id="rId31"/>
    <p:sldId id="350" r:id="rId32"/>
    <p:sldId id="349" r:id="rId33"/>
    <p:sldId id="330" r:id="rId34"/>
    <p:sldId id="313" r:id="rId35"/>
    <p:sldId id="351" r:id="rId36"/>
    <p:sldId id="290" r:id="rId37"/>
  </p:sldIdLst>
  <p:sldSz cx="9144000" cy="6858000" type="screen4x3"/>
  <p:notesSz cx="6858000" cy="9144000"/>
  <p:embeddedFontLst>
    <p:embeddedFont>
      <p:font typeface="Economica" panose="02000506040000020004" pitchFamily="2" charset="77"/>
      <p:regular r:id="rId39"/>
      <p:bold r:id="rId40"/>
      <p:italic r:id="rId41"/>
      <p:boldItalic r:id="rId42"/>
    </p:embeddedFont>
    <p:embeddedFont>
      <p:font typeface="Open Sans" panose="020B0606030504020204" pitchFamily="34" charset="0"/>
      <p:regular r:id="rId43"/>
      <p:bold r:id="rId44"/>
      <p:italic r:id="rId45"/>
      <p:boldItalic r:id="rId46"/>
    </p:embeddedFont>
    <p:embeddedFont>
      <p:font typeface="Verdana" panose="020B0604030504040204" pitchFamily="3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B028F3-2273-4E41-9355-730A4DD39892}" v="113" dt="2023-03-08T12:10:06.0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28"/>
    <p:restoredTop sz="91409"/>
  </p:normalViewPr>
  <p:slideViewPr>
    <p:cSldViewPr snapToGrid="0" snapToObjects="1">
      <p:cViewPr varScale="1">
        <p:scale>
          <a:sx n="140" d="100"/>
          <a:sy n="140" d="100"/>
        </p:scale>
        <p:origin x="274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microsoft.com/office/2016/11/relationships/changesInfo" Target="changesInfos/changesInfo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theme" Target="theme/theme1.xml"/><Relationship Id="rId58" Type="http://schemas.openxmlformats.org/officeDocument/2006/relationships/customXml" Target="../customXml/item2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microsoft.com/office/2015/10/relationships/revisionInfo" Target="revisionInfo.xml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customXml" Target="../customXml/item3.xml"/><Relationship Id="rId20" Type="http://schemas.openxmlformats.org/officeDocument/2006/relationships/slide" Target="slides/slide18.xml"/><Relationship Id="rId41" Type="http://schemas.openxmlformats.org/officeDocument/2006/relationships/font" Target="fonts/font3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1.fntdata"/><Relationship Id="rId57" Type="http://schemas.openxmlformats.org/officeDocument/2006/relationships/customXml" Target="../customXml/item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5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Berta" userId="c8694f89-bba4-4576-b0a8-456619ca5a8c" providerId="ADAL" clId="{47B028F3-2273-4E41-9355-730A4DD39892}"/>
    <pc:docChg chg="undo custSel addSld delSld modSld sldOrd">
      <pc:chgData name="Riccardo Berta" userId="c8694f89-bba4-4576-b0a8-456619ca5a8c" providerId="ADAL" clId="{47B028F3-2273-4E41-9355-730A4DD39892}" dt="2023-03-08T14:46:37.909" v="3081" actId="1036"/>
      <pc:docMkLst>
        <pc:docMk/>
      </pc:docMkLst>
      <pc:sldChg chg="modSp mod">
        <pc:chgData name="Riccardo Berta" userId="c8694f89-bba4-4576-b0a8-456619ca5a8c" providerId="ADAL" clId="{47B028F3-2273-4E41-9355-730A4DD39892}" dt="2023-02-23T06:36:07.935" v="36" actId="14100"/>
        <pc:sldMkLst>
          <pc:docMk/>
          <pc:sldMk cId="0" sldId="256"/>
        </pc:sldMkLst>
        <pc:spChg chg="mod">
          <ac:chgData name="Riccardo Berta" userId="c8694f89-bba4-4576-b0a8-456619ca5a8c" providerId="ADAL" clId="{47B028F3-2273-4E41-9355-730A4DD39892}" dt="2023-02-21T10:59:39.943" v="11" actId="20577"/>
          <ac:spMkLst>
            <pc:docMk/>
            <pc:sldMk cId="0" sldId="256"/>
            <ac:spMk id="62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3T06:36:07.935" v="36" actId="14100"/>
          <ac:spMkLst>
            <pc:docMk/>
            <pc:sldMk cId="0" sldId="256"/>
            <ac:spMk id="81" creationId="{00000000-0000-0000-0000-000000000000}"/>
          </ac:spMkLst>
        </pc:spChg>
        <pc:grpChg chg="mod">
          <ac:chgData name="Riccardo Berta" userId="c8694f89-bba4-4576-b0a8-456619ca5a8c" providerId="ADAL" clId="{47B028F3-2273-4E41-9355-730A4DD39892}" dt="2023-02-21T11:00:01.742" v="17" actId="1076"/>
          <ac:grpSpMkLst>
            <pc:docMk/>
            <pc:sldMk cId="0" sldId="256"/>
            <ac:grpSpMk id="66" creationId="{00000000-0000-0000-0000-000000000000}"/>
          </ac:grpSpMkLst>
        </pc:grpChg>
      </pc:sldChg>
      <pc:sldChg chg="modSp add mod">
        <pc:chgData name="Riccardo Berta" userId="c8694f89-bba4-4576-b0a8-456619ca5a8c" providerId="ADAL" clId="{47B028F3-2273-4E41-9355-730A4DD39892}" dt="2023-02-28T09:09:45.281" v="567" actId="1076"/>
        <pc:sldMkLst>
          <pc:docMk/>
          <pc:sldMk cId="0" sldId="257"/>
        </pc:sldMkLst>
        <pc:spChg chg="mod">
          <ac:chgData name="Riccardo Berta" userId="c8694f89-bba4-4576-b0a8-456619ca5a8c" providerId="ADAL" clId="{47B028F3-2273-4E41-9355-730A4DD39892}" dt="2023-02-28T08:15:40.714" v="249" actId="20577"/>
          <ac:spMkLst>
            <pc:docMk/>
            <pc:sldMk cId="0" sldId="257"/>
            <ac:spMk id="87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09:09:30.548" v="563" actId="14100"/>
          <ac:spMkLst>
            <pc:docMk/>
            <pc:sldMk cId="0" sldId="257"/>
            <ac:spMk id="88" creationId="{00000000-0000-0000-0000-000000000000}"/>
          </ac:spMkLst>
        </pc:spChg>
        <pc:picChg chg="mod">
          <ac:chgData name="Riccardo Berta" userId="c8694f89-bba4-4576-b0a8-456619ca5a8c" providerId="ADAL" clId="{47B028F3-2273-4E41-9355-730A4DD39892}" dt="2023-02-28T09:09:45.281" v="567" actId="1076"/>
          <ac:picMkLst>
            <pc:docMk/>
            <pc:sldMk cId="0" sldId="257"/>
            <ac:picMk id="89" creationId="{00000000-0000-0000-0000-000000000000}"/>
          </ac:picMkLst>
        </pc:picChg>
      </pc:sldChg>
      <pc:sldChg chg="modSp add del mod">
        <pc:chgData name="Riccardo Berta" userId="c8694f89-bba4-4576-b0a8-456619ca5a8c" providerId="ADAL" clId="{47B028F3-2273-4E41-9355-730A4DD39892}" dt="2023-02-28T08:15:43.997" v="250" actId="2696"/>
        <pc:sldMkLst>
          <pc:docMk/>
          <pc:sldMk cId="0" sldId="258"/>
        </pc:sldMkLst>
        <pc:spChg chg="mod">
          <ac:chgData name="Riccardo Berta" userId="c8694f89-bba4-4576-b0a8-456619ca5a8c" providerId="ADAL" clId="{47B028F3-2273-4E41-9355-730A4DD39892}" dt="2023-02-23T06:37:13.623" v="45" actId="20577"/>
          <ac:spMkLst>
            <pc:docMk/>
            <pc:sldMk cId="0" sldId="258"/>
            <ac:spMk id="94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9:09:59.391" v="568" actId="313"/>
        <pc:sldMkLst>
          <pc:docMk/>
          <pc:sldMk cId="0" sldId="259"/>
        </pc:sldMkLst>
        <pc:spChg chg="mod">
          <ac:chgData name="Riccardo Berta" userId="c8694f89-bba4-4576-b0a8-456619ca5a8c" providerId="ADAL" clId="{47B028F3-2273-4E41-9355-730A4DD39892}" dt="2023-02-28T09:09:59.391" v="568" actId="313"/>
          <ac:spMkLst>
            <pc:docMk/>
            <pc:sldMk cId="0" sldId="259"/>
            <ac:spMk id="104" creationId="{00000000-0000-0000-0000-000000000000}"/>
          </ac:spMkLst>
        </pc:spChg>
      </pc:sldChg>
      <pc:sldChg chg="addSp delSp modSp add mod">
        <pc:chgData name="Riccardo Berta" userId="c8694f89-bba4-4576-b0a8-456619ca5a8c" providerId="ADAL" clId="{47B028F3-2273-4E41-9355-730A4DD39892}" dt="2023-02-28T08:17:36.523" v="272" actId="1076"/>
        <pc:sldMkLst>
          <pc:docMk/>
          <pc:sldMk cId="0" sldId="260"/>
        </pc:sldMkLst>
        <pc:spChg chg="mod">
          <ac:chgData name="Riccardo Berta" userId="c8694f89-bba4-4576-b0a8-456619ca5a8c" providerId="ADAL" clId="{47B028F3-2273-4E41-9355-730A4DD39892}" dt="2023-02-28T08:17:36.523" v="272" actId="1076"/>
          <ac:spMkLst>
            <pc:docMk/>
            <pc:sldMk cId="0" sldId="260"/>
            <ac:spMk id="110" creationId="{00000000-0000-0000-0000-000000000000}"/>
          </ac:spMkLst>
        </pc:spChg>
        <pc:picChg chg="add mod">
          <ac:chgData name="Riccardo Berta" userId="c8694f89-bba4-4576-b0a8-456619ca5a8c" providerId="ADAL" clId="{47B028F3-2273-4E41-9355-730A4DD39892}" dt="2023-02-28T08:17:17.792" v="267" actId="1076"/>
          <ac:picMkLst>
            <pc:docMk/>
            <pc:sldMk cId="0" sldId="260"/>
            <ac:picMk id="3" creationId="{143A5A04-C1CA-937D-50DD-FC7BABEF2223}"/>
          </ac:picMkLst>
        </pc:picChg>
        <pc:picChg chg="del">
          <ac:chgData name="Riccardo Berta" userId="c8694f89-bba4-4576-b0a8-456619ca5a8c" providerId="ADAL" clId="{47B028F3-2273-4E41-9355-730A4DD39892}" dt="2023-02-28T08:16:17.660" v="251" actId="478"/>
          <ac:picMkLst>
            <pc:docMk/>
            <pc:sldMk cId="0" sldId="260"/>
            <ac:picMk id="112" creationId="{00000000-0000-0000-0000-000000000000}"/>
          </ac:picMkLst>
        </pc:picChg>
        <pc:picChg chg="del">
          <ac:chgData name="Riccardo Berta" userId="c8694f89-bba4-4576-b0a8-456619ca5a8c" providerId="ADAL" clId="{47B028F3-2273-4E41-9355-730A4DD39892}" dt="2023-02-28T08:17:02.996" v="262" actId="478"/>
          <ac:picMkLst>
            <pc:docMk/>
            <pc:sldMk cId="0" sldId="260"/>
            <ac:picMk id="114" creationId="{00000000-0000-0000-0000-000000000000}"/>
          </ac:picMkLst>
        </pc:picChg>
        <pc:picChg chg="add mod">
          <ac:chgData name="Riccardo Berta" userId="c8694f89-bba4-4576-b0a8-456619ca5a8c" providerId="ADAL" clId="{47B028F3-2273-4E41-9355-730A4DD39892}" dt="2023-02-28T08:17:16.490" v="266" actId="1076"/>
          <ac:picMkLst>
            <pc:docMk/>
            <pc:sldMk cId="0" sldId="260"/>
            <ac:picMk id="1026" creationId="{DBEFD943-15B9-8A4A-42DC-5FA5DA84EBC5}"/>
          </ac:picMkLst>
        </pc:picChg>
      </pc:sldChg>
      <pc:sldChg chg="add">
        <pc:chgData name="Riccardo Berta" userId="c8694f89-bba4-4576-b0a8-456619ca5a8c" providerId="ADAL" clId="{47B028F3-2273-4E41-9355-730A4DD39892}" dt="2023-02-23T06:31:18.393" v="32"/>
        <pc:sldMkLst>
          <pc:docMk/>
          <pc:sldMk cId="0" sldId="261"/>
        </pc:sldMkLst>
      </pc:sldChg>
      <pc:sldChg chg="addSp delSp modSp add mod">
        <pc:chgData name="Riccardo Berta" userId="c8694f89-bba4-4576-b0a8-456619ca5a8c" providerId="ADAL" clId="{47B028F3-2273-4E41-9355-730A4DD39892}" dt="2023-02-28T08:19:20.419" v="302" actId="1076"/>
        <pc:sldMkLst>
          <pc:docMk/>
          <pc:sldMk cId="0" sldId="262"/>
        </pc:sldMkLst>
        <pc:spChg chg="del mod">
          <ac:chgData name="Riccardo Berta" userId="c8694f89-bba4-4576-b0a8-456619ca5a8c" providerId="ADAL" clId="{47B028F3-2273-4E41-9355-730A4DD39892}" dt="2023-02-28T08:18:55.334" v="292" actId="478"/>
          <ac:spMkLst>
            <pc:docMk/>
            <pc:sldMk cId="0" sldId="262"/>
            <ac:spMk id="142" creationId="{00000000-0000-0000-0000-000000000000}"/>
          </ac:spMkLst>
        </pc:spChg>
        <pc:spChg chg="del">
          <ac:chgData name="Riccardo Berta" userId="c8694f89-bba4-4576-b0a8-456619ca5a8c" providerId="ADAL" clId="{47B028F3-2273-4E41-9355-730A4DD39892}" dt="2023-02-28T08:18:50.181" v="287" actId="478"/>
          <ac:spMkLst>
            <pc:docMk/>
            <pc:sldMk cId="0" sldId="262"/>
            <ac:spMk id="143" creationId="{00000000-0000-0000-0000-000000000000}"/>
          </ac:spMkLst>
        </pc:spChg>
        <pc:spChg chg="del mod">
          <ac:chgData name="Riccardo Berta" userId="c8694f89-bba4-4576-b0a8-456619ca5a8c" providerId="ADAL" clId="{47B028F3-2273-4E41-9355-730A4DD39892}" dt="2023-02-28T08:18:43.963" v="284" actId="478"/>
          <ac:spMkLst>
            <pc:docMk/>
            <pc:sldMk cId="0" sldId="262"/>
            <ac:spMk id="144" creationId="{00000000-0000-0000-0000-000000000000}"/>
          </ac:spMkLst>
        </pc:spChg>
        <pc:spChg chg="del">
          <ac:chgData name="Riccardo Berta" userId="c8694f89-bba4-4576-b0a8-456619ca5a8c" providerId="ADAL" clId="{47B028F3-2273-4E41-9355-730A4DD39892}" dt="2023-02-28T08:18:57.764" v="294" actId="478"/>
          <ac:spMkLst>
            <pc:docMk/>
            <pc:sldMk cId="0" sldId="262"/>
            <ac:spMk id="145" creationId="{00000000-0000-0000-0000-000000000000}"/>
          </ac:spMkLst>
        </pc:spChg>
        <pc:spChg chg="del">
          <ac:chgData name="Riccardo Berta" userId="c8694f89-bba4-4576-b0a8-456619ca5a8c" providerId="ADAL" clId="{47B028F3-2273-4E41-9355-730A4DD39892}" dt="2023-02-28T08:18:48.182" v="286" actId="478"/>
          <ac:spMkLst>
            <pc:docMk/>
            <pc:sldMk cId="0" sldId="262"/>
            <ac:spMk id="146" creationId="{00000000-0000-0000-0000-000000000000}"/>
          </ac:spMkLst>
        </pc:spChg>
        <pc:picChg chg="add del mod">
          <ac:chgData name="Riccardo Berta" userId="c8694f89-bba4-4576-b0a8-456619ca5a8c" providerId="ADAL" clId="{47B028F3-2273-4E41-9355-730A4DD39892}" dt="2023-02-28T08:18:52.859" v="290" actId="478"/>
          <ac:picMkLst>
            <pc:docMk/>
            <pc:sldMk cId="0" sldId="262"/>
            <ac:picMk id="2" creationId="{E4F3B32E-B2AC-994B-A8B6-500A8041AB01}"/>
          </ac:picMkLst>
        </pc:picChg>
        <pc:picChg chg="del">
          <ac:chgData name="Riccardo Berta" userId="c8694f89-bba4-4576-b0a8-456619ca5a8c" providerId="ADAL" clId="{47B028F3-2273-4E41-9355-730A4DD39892}" dt="2023-02-28T08:18:58.957" v="295" actId="478"/>
          <ac:picMkLst>
            <pc:docMk/>
            <pc:sldMk cId="0" sldId="262"/>
            <ac:picMk id="137" creationId="{00000000-0000-0000-0000-000000000000}"/>
          </ac:picMkLst>
        </pc:picChg>
        <pc:picChg chg="del mod">
          <ac:chgData name="Riccardo Berta" userId="c8694f89-bba4-4576-b0a8-456619ca5a8c" providerId="ADAL" clId="{47B028F3-2273-4E41-9355-730A4DD39892}" dt="2023-02-28T08:18:05.410" v="278" actId="478"/>
          <ac:picMkLst>
            <pc:docMk/>
            <pc:sldMk cId="0" sldId="262"/>
            <ac:picMk id="138" creationId="{00000000-0000-0000-0000-000000000000}"/>
          </ac:picMkLst>
        </pc:picChg>
        <pc:picChg chg="del">
          <ac:chgData name="Riccardo Berta" userId="c8694f89-bba4-4576-b0a8-456619ca5a8c" providerId="ADAL" clId="{47B028F3-2273-4E41-9355-730A4DD39892}" dt="2023-02-28T08:18:56.346" v="293" actId="478"/>
          <ac:picMkLst>
            <pc:docMk/>
            <pc:sldMk cId="0" sldId="262"/>
            <ac:picMk id="139" creationId="{00000000-0000-0000-0000-000000000000}"/>
          </ac:picMkLst>
        </pc:picChg>
        <pc:picChg chg="del">
          <ac:chgData name="Riccardo Berta" userId="c8694f89-bba4-4576-b0a8-456619ca5a8c" providerId="ADAL" clId="{47B028F3-2273-4E41-9355-730A4DD39892}" dt="2023-02-28T08:18:45.448" v="285" actId="478"/>
          <ac:picMkLst>
            <pc:docMk/>
            <pc:sldMk cId="0" sldId="262"/>
            <ac:picMk id="140" creationId="{00000000-0000-0000-0000-000000000000}"/>
          </ac:picMkLst>
        </pc:picChg>
        <pc:picChg chg="del">
          <ac:chgData name="Riccardo Berta" userId="c8694f89-bba4-4576-b0a8-456619ca5a8c" providerId="ADAL" clId="{47B028F3-2273-4E41-9355-730A4DD39892}" dt="2023-02-28T08:18:50.631" v="288" actId="478"/>
          <ac:picMkLst>
            <pc:docMk/>
            <pc:sldMk cId="0" sldId="262"/>
            <ac:picMk id="141" creationId="{00000000-0000-0000-0000-000000000000}"/>
          </ac:picMkLst>
        </pc:picChg>
        <pc:picChg chg="add mod">
          <ac:chgData name="Riccardo Berta" userId="c8694f89-bba4-4576-b0a8-456619ca5a8c" providerId="ADAL" clId="{47B028F3-2273-4E41-9355-730A4DD39892}" dt="2023-02-28T08:19:20.419" v="302" actId="1076"/>
          <ac:picMkLst>
            <pc:docMk/>
            <pc:sldMk cId="0" sldId="262"/>
            <ac:picMk id="2050" creationId="{509DAB40-7C6A-C9B0-19B0-320CB084B046}"/>
          </ac:picMkLst>
        </pc:picChg>
      </pc:sldChg>
      <pc:sldChg chg="addSp delSp modSp add mod">
        <pc:chgData name="Riccardo Berta" userId="c8694f89-bba4-4576-b0a8-456619ca5a8c" providerId="ADAL" clId="{47B028F3-2273-4E41-9355-730A4DD39892}" dt="2023-02-28T08:20:43.617" v="350" actId="1076"/>
        <pc:sldMkLst>
          <pc:docMk/>
          <pc:sldMk cId="0" sldId="263"/>
        </pc:sldMkLst>
        <pc:spChg chg="mod">
          <ac:chgData name="Riccardo Berta" userId="c8694f89-bba4-4576-b0a8-456619ca5a8c" providerId="ADAL" clId="{47B028F3-2273-4E41-9355-730A4DD39892}" dt="2023-02-28T08:19:43.134" v="335" actId="20577"/>
          <ac:spMkLst>
            <pc:docMk/>
            <pc:sldMk cId="0" sldId="263"/>
            <ac:spMk id="151" creationId="{00000000-0000-0000-0000-000000000000}"/>
          </ac:spMkLst>
        </pc:spChg>
        <pc:spChg chg="del">
          <ac:chgData name="Riccardo Berta" userId="c8694f89-bba4-4576-b0a8-456619ca5a8c" providerId="ADAL" clId="{47B028F3-2273-4E41-9355-730A4DD39892}" dt="2023-02-28T08:19:50.390" v="340" actId="478"/>
          <ac:spMkLst>
            <pc:docMk/>
            <pc:sldMk cId="0" sldId="263"/>
            <ac:spMk id="174" creationId="{00000000-0000-0000-0000-000000000000}"/>
          </ac:spMkLst>
        </pc:spChg>
        <pc:grpChg chg="del">
          <ac:chgData name="Riccardo Berta" userId="c8694f89-bba4-4576-b0a8-456619ca5a8c" providerId="ADAL" clId="{47B028F3-2273-4E41-9355-730A4DD39892}" dt="2023-02-28T08:19:46.936" v="337" actId="478"/>
          <ac:grpSpMkLst>
            <pc:docMk/>
            <pc:sldMk cId="0" sldId="263"/>
            <ac:grpSpMk id="152" creationId="{00000000-0000-0000-0000-000000000000}"/>
          </ac:grpSpMkLst>
        </pc:grpChg>
        <pc:grpChg chg="del">
          <ac:chgData name="Riccardo Berta" userId="c8694f89-bba4-4576-b0a8-456619ca5a8c" providerId="ADAL" clId="{47B028F3-2273-4E41-9355-730A4DD39892}" dt="2023-02-28T08:19:48.765" v="339" actId="478"/>
          <ac:grpSpMkLst>
            <pc:docMk/>
            <pc:sldMk cId="0" sldId="263"/>
            <ac:grpSpMk id="168" creationId="{00000000-0000-0000-0000-000000000000}"/>
          </ac:grpSpMkLst>
        </pc:grpChg>
        <pc:grpChg chg="del">
          <ac:chgData name="Riccardo Berta" userId="c8694f89-bba4-4576-b0a8-456619ca5a8c" providerId="ADAL" clId="{47B028F3-2273-4E41-9355-730A4DD39892}" dt="2023-02-28T08:19:51.480" v="341" actId="478"/>
          <ac:grpSpMkLst>
            <pc:docMk/>
            <pc:sldMk cId="0" sldId="263"/>
            <ac:grpSpMk id="171" creationId="{00000000-0000-0000-0000-000000000000}"/>
          </ac:grpSpMkLst>
        </pc:grpChg>
        <pc:picChg chg="del">
          <ac:chgData name="Riccardo Berta" userId="c8694f89-bba4-4576-b0a8-456619ca5a8c" providerId="ADAL" clId="{47B028F3-2273-4E41-9355-730A4DD39892}" dt="2023-02-28T08:19:46.194" v="336" actId="478"/>
          <ac:picMkLst>
            <pc:docMk/>
            <pc:sldMk cId="0" sldId="263"/>
            <ac:picMk id="166" creationId="{00000000-0000-0000-0000-000000000000}"/>
          </ac:picMkLst>
        </pc:picChg>
        <pc:picChg chg="del">
          <ac:chgData name="Riccardo Berta" userId="c8694f89-bba4-4576-b0a8-456619ca5a8c" providerId="ADAL" clId="{47B028F3-2273-4E41-9355-730A4DD39892}" dt="2023-02-28T08:19:47.803" v="338" actId="478"/>
          <ac:picMkLst>
            <pc:docMk/>
            <pc:sldMk cId="0" sldId="263"/>
            <ac:picMk id="167" creationId="{00000000-0000-0000-0000-000000000000}"/>
          </ac:picMkLst>
        </pc:picChg>
        <pc:picChg chg="add mod">
          <ac:chgData name="Riccardo Berta" userId="c8694f89-bba4-4576-b0a8-456619ca5a8c" providerId="ADAL" clId="{47B028F3-2273-4E41-9355-730A4DD39892}" dt="2023-02-28T08:20:43.617" v="350" actId="1076"/>
          <ac:picMkLst>
            <pc:docMk/>
            <pc:sldMk cId="0" sldId="263"/>
            <ac:picMk id="3074" creationId="{7C64416C-3BBE-8519-DE8D-DB9605FD1C2F}"/>
          </ac:picMkLst>
        </pc:picChg>
      </pc:sldChg>
      <pc:sldChg chg="modSp add mod">
        <pc:chgData name="Riccardo Berta" userId="c8694f89-bba4-4576-b0a8-456619ca5a8c" providerId="ADAL" clId="{47B028F3-2273-4E41-9355-730A4DD39892}" dt="2023-02-28T08:21:36.720" v="396" actId="108"/>
        <pc:sldMkLst>
          <pc:docMk/>
          <pc:sldMk cId="0" sldId="264"/>
        </pc:sldMkLst>
        <pc:spChg chg="mod">
          <ac:chgData name="Riccardo Berta" userId="c8694f89-bba4-4576-b0a8-456619ca5a8c" providerId="ADAL" clId="{47B028F3-2273-4E41-9355-730A4DD39892}" dt="2023-02-28T08:21:05.258" v="362" actId="20577"/>
          <ac:spMkLst>
            <pc:docMk/>
            <pc:sldMk cId="0" sldId="264"/>
            <ac:spMk id="179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08:21:36.720" v="396" actId="108"/>
          <ac:spMkLst>
            <pc:docMk/>
            <pc:sldMk cId="0" sldId="264"/>
            <ac:spMk id="180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8:22:10.315" v="418" actId="1076"/>
        <pc:sldMkLst>
          <pc:docMk/>
          <pc:sldMk cId="0" sldId="265"/>
        </pc:sldMkLst>
        <pc:spChg chg="mod">
          <ac:chgData name="Riccardo Berta" userId="c8694f89-bba4-4576-b0a8-456619ca5a8c" providerId="ADAL" clId="{47B028F3-2273-4E41-9355-730A4DD39892}" dt="2023-02-28T08:22:04.143" v="417" actId="20577"/>
          <ac:spMkLst>
            <pc:docMk/>
            <pc:sldMk cId="0" sldId="265"/>
            <ac:spMk id="187" creationId="{00000000-0000-0000-0000-000000000000}"/>
          </ac:spMkLst>
        </pc:spChg>
        <pc:picChg chg="mod">
          <ac:chgData name="Riccardo Berta" userId="c8694f89-bba4-4576-b0a8-456619ca5a8c" providerId="ADAL" clId="{47B028F3-2273-4E41-9355-730A4DD39892}" dt="2023-02-28T08:22:10.315" v="418" actId="1076"/>
          <ac:picMkLst>
            <pc:docMk/>
            <pc:sldMk cId="0" sldId="265"/>
            <ac:picMk id="188" creationId="{00000000-0000-0000-0000-000000000000}"/>
          </ac:picMkLst>
        </pc:picChg>
      </pc:sldChg>
      <pc:sldChg chg="del">
        <pc:chgData name="Riccardo Berta" userId="c8694f89-bba4-4576-b0a8-456619ca5a8c" providerId="ADAL" clId="{47B028F3-2273-4E41-9355-730A4DD39892}" dt="2023-02-23T06:47:59.804" v="236" actId="2696"/>
        <pc:sldMkLst>
          <pc:docMk/>
          <pc:sldMk cId="0" sldId="266"/>
        </pc:sldMkLst>
      </pc:sldChg>
      <pc:sldChg chg="modSp del mod">
        <pc:chgData name="Riccardo Berta" userId="c8694f89-bba4-4576-b0a8-456619ca5a8c" providerId="ADAL" clId="{47B028F3-2273-4E41-9355-730A4DD39892}" dt="2023-02-23T06:38:00.396" v="48" actId="2696"/>
        <pc:sldMkLst>
          <pc:docMk/>
          <pc:sldMk cId="274717276" sldId="267"/>
        </pc:sldMkLst>
        <pc:spChg chg="mod">
          <ac:chgData name="Riccardo Berta" userId="c8694f89-bba4-4576-b0a8-456619ca5a8c" providerId="ADAL" clId="{47B028F3-2273-4E41-9355-730A4DD39892}" dt="2023-02-23T06:30:40.531" v="29" actId="20577"/>
          <ac:spMkLst>
            <pc:docMk/>
            <pc:sldMk cId="274717276" sldId="267"/>
            <ac:spMk id="2" creationId="{A9F1EFF0-7736-19F0-CFB6-A5CA03F540AB}"/>
          </ac:spMkLst>
        </pc:spChg>
        <pc:spChg chg="mod">
          <ac:chgData name="Riccardo Berta" userId="c8694f89-bba4-4576-b0a8-456619ca5a8c" providerId="ADAL" clId="{47B028F3-2273-4E41-9355-730A4DD39892}" dt="2023-02-23T06:37:24.896" v="47"/>
          <ac:spMkLst>
            <pc:docMk/>
            <pc:sldMk cId="274717276" sldId="267"/>
            <ac:spMk id="3" creationId="{B4D05FB9-D05A-F5C6-75EF-F070017E1C91}"/>
          </ac:spMkLst>
        </pc:spChg>
      </pc:sldChg>
      <pc:sldChg chg="del">
        <pc:chgData name="Riccardo Berta" userId="c8694f89-bba4-4576-b0a8-456619ca5a8c" providerId="ADAL" clId="{47B028F3-2273-4E41-9355-730A4DD39892}" dt="2023-02-23T06:47:57.728" v="234" actId="2696"/>
        <pc:sldMkLst>
          <pc:docMk/>
          <pc:sldMk cId="3050098770" sldId="268"/>
        </pc:sldMkLst>
      </pc:sldChg>
      <pc:sldChg chg="del">
        <pc:chgData name="Riccardo Berta" userId="c8694f89-bba4-4576-b0a8-456619ca5a8c" providerId="ADAL" clId="{47B028F3-2273-4E41-9355-730A4DD39892}" dt="2023-02-23T06:47:58.689" v="235" actId="2696"/>
        <pc:sldMkLst>
          <pc:docMk/>
          <pc:sldMk cId="2497338974" sldId="269"/>
        </pc:sldMkLst>
      </pc:sldChg>
      <pc:sldChg chg="modSp add mod">
        <pc:chgData name="Riccardo Berta" userId="c8694f89-bba4-4576-b0a8-456619ca5a8c" providerId="ADAL" clId="{47B028F3-2273-4E41-9355-730A4DD39892}" dt="2023-02-23T06:44:20.047" v="94" actId="20577"/>
        <pc:sldMkLst>
          <pc:docMk/>
          <pc:sldMk cId="0" sldId="270"/>
        </pc:sldMkLst>
        <pc:spChg chg="mod">
          <ac:chgData name="Riccardo Berta" userId="c8694f89-bba4-4576-b0a8-456619ca5a8c" providerId="ADAL" clId="{47B028F3-2273-4E41-9355-730A4DD39892}" dt="2023-02-23T06:44:20.047" v="94" actId="20577"/>
          <ac:spMkLst>
            <pc:docMk/>
            <pc:sldMk cId="0" sldId="270"/>
            <ac:spMk id="193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8:23:03.571" v="442" actId="20577"/>
        <pc:sldMkLst>
          <pc:docMk/>
          <pc:sldMk cId="0" sldId="271"/>
        </pc:sldMkLst>
        <pc:spChg chg="mod">
          <ac:chgData name="Riccardo Berta" userId="c8694f89-bba4-4576-b0a8-456619ca5a8c" providerId="ADAL" clId="{47B028F3-2273-4E41-9355-730A4DD39892}" dt="2023-02-23T06:44:27.480" v="98" actId="20577"/>
          <ac:spMkLst>
            <pc:docMk/>
            <pc:sldMk cId="0" sldId="271"/>
            <ac:spMk id="201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08:23:03.571" v="442" actId="20577"/>
          <ac:spMkLst>
            <pc:docMk/>
            <pc:sldMk cId="0" sldId="271"/>
            <ac:spMk id="202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8:34:38.206" v="499" actId="403"/>
        <pc:sldMkLst>
          <pc:docMk/>
          <pc:sldMk cId="0" sldId="272"/>
        </pc:sldMkLst>
        <pc:spChg chg="mod">
          <ac:chgData name="Riccardo Berta" userId="c8694f89-bba4-4576-b0a8-456619ca5a8c" providerId="ADAL" clId="{47B028F3-2273-4E41-9355-730A4DD39892}" dt="2023-02-28T08:34:38.206" v="499" actId="403"/>
          <ac:spMkLst>
            <pc:docMk/>
            <pc:sldMk cId="0" sldId="272"/>
            <ac:spMk id="208" creationId="{00000000-0000-0000-0000-000000000000}"/>
          </ac:spMkLst>
        </pc:spChg>
      </pc:sldChg>
      <pc:sldChg chg="addSp delSp modSp add del mod modNotes">
        <pc:chgData name="Riccardo Berta" userId="c8694f89-bba4-4576-b0a8-456619ca5a8c" providerId="ADAL" clId="{47B028F3-2273-4E41-9355-730A4DD39892}" dt="2023-02-28T08:36:14.933" v="508" actId="478"/>
        <pc:sldMkLst>
          <pc:docMk/>
          <pc:sldMk cId="0" sldId="273"/>
        </pc:sldMkLst>
        <pc:picChg chg="add del mod">
          <ac:chgData name="Riccardo Berta" userId="c8694f89-bba4-4576-b0a8-456619ca5a8c" providerId="ADAL" clId="{47B028F3-2273-4E41-9355-730A4DD39892}" dt="2023-02-28T08:36:14.933" v="508" actId="478"/>
          <ac:picMkLst>
            <pc:docMk/>
            <pc:sldMk cId="0" sldId="273"/>
            <ac:picMk id="3" creationId="{D43493DE-60BB-F8BC-8907-67D93822D85D}"/>
          </ac:picMkLst>
        </pc:picChg>
        <pc:picChg chg="add del">
          <ac:chgData name="Riccardo Berta" userId="c8694f89-bba4-4576-b0a8-456619ca5a8c" providerId="ADAL" clId="{47B028F3-2273-4E41-9355-730A4DD39892}" dt="2023-02-28T08:35:57.136" v="504" actId="478"/>
          <ac:picMkLst>
            <pc:docMk/>
            <pc:sldMk cId="0" sldId="273"/>
            <ac:picMk id="214" creationId="{00000000-0000-0000-0000-000000000000}"/>
          </ac:picMkLst>
        </pc:picChg>
      </pc:sldChg>
      <pc:sldChg chg="add">
        <pc:chgData name="Riccardo Berta" userId="c8694f89-bba4-4576-b0a8-456619ca5a8c" providerId="ADAL" clId="{47B028F3-2273-4E41-9355-730A4DD39892}" dt="2023-02-23T06:31:18.393" v="32"/>
        <pc:sldMkLst>
          <pc:docMk/>
          <pc:sldMk cId="0" sldId="274"/>
        </pc:sldMkLst>
      </pc:sldChg>
      <pc:sldChg chg="add">
        <pc:chgData name="Riccardo Berta" userId="c8694f89-bba4-4576-b0a8-456619ca5a8c" providerId="ADAL" clId="{47B028F3-2273-4E41-9355-730A4DD39892}" dt="2023-02-23T06:31:18.393" v="32"/>
        <pc:sldMkLst>
          <pc:docMk/>
          <pc:sldMk cId="0" sldId="275"/>
        </pc:sldMkLst>
      </pc:sldChg>
      <pc:sldChg chg="modSp add mod">
        <pc:chgData name="Riccardo Berta" userId="c8694f89-bba4-4576-b0a8-456619ca5a8c" providerId="ADAL" clId="{47B028F3-2273-4E41-9355-730A4DD39892}" dt="2023-02-28T09:04:40.256" v="516" actId="113"/>
        <pc:sldMkLst>
          <pc:docMk/>
          <pc:sldMk cId="0" sldId="276"/>
        </pc:sldMkLst>
        <pc:spChg chg="mod">
          <ac:chgData name="Riccardo Berta" userId="c8694f89-bba4-4576-b0a8-456619ca5a8c" providerId="ADAL" clId="{47B028F3-2273-4E41-9355-730A4DD39892}" dt="2023-02-28T09:04:40.256" v="516" actId="113"/>
          <ac:spMkLst>
            <pc:docMk/>
            <pc:sldMk cId="0" sldId="276"/>
            <ac:spMk id="242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9:06:32.502" v="540" actId="20577"/>
        <pc:sldMkLst>
          <pc:docMk/>
          <pc:sldMk cId="0" sldId="277"/>
        </pc:sldMkLst>
        <pc:spChg chg="mod">
          <ac:chgData name="Riccardo Berta" userId="c8694f89-bba4-4576-b0a8-456619ca5a8c" providerId="ADAL" clId="{47B028F3-2273-4E41-9355-730A4DD39892}" dt="2023-02-28T09:06:32.502" v="540" actId="20577"/>
          <ac:spMkLst>
            <pc:docMk/>
            <pc:sldMk cId="0" sldId="277"/>
            <ac:spMk id="248" creationId="{00000000-0000-0000-0000-000000000000}"/>
          </ac:spMkLst>
        </pc:spChg>
        <pc:picChg chg="mod">
          <ac:chgData name="Riccardo Berta" userId="c8694f89-bba4-4576-b0a8-456619ca5a8c" providerId="ADAL" clId="{47B028F3-2273-4E41-9355-730A4DD39892}" dt="2023-02-23T06:42:19.273" v="69" actId="1076"/>
          <ac:picMkLst>
            <pc:docMk/>
            <pc:sldMk cId="0" sldId="277"/>
            <ac:picMk id="249" creationId="{00000000-0000-0000-0000-000000000000}"/>
          </ac:picMkLst>
        </pc:picChg>
      </pc:sldChg>
      <pc:sldChg chg="modSp add mod">
        <pc:chgData name="Riccardo Berta" userId="c8694f89-bba4-4576-b0a8-456619ca5a8c" providerId="ADAL" clId="{47B028F3-2273-4E41-9355-730A4DD39892}" dt="2023-02-28T09:05:57.823" v="524" actId="20577"/>
        <pc:sldMkLst>
          <pc:docMk/>
          <pc:sldMk cId="0" sldId="278"/>
        </pc:sldMkLst>
        <pc:spChg chg="mod">
          <ac:chgData name="Riccardo Berta" userId="c8694f89-bba4-4576-b0a8-456619ca5a8c" providerId="ADAL" clId="{47B028F3-2273-4E41-9355-730A4DD39892}" dt="2023-02-28T09:05:57.823" v="524" actId="20577"/>
          <ac:spMkLst>
            <pc:docMk/>
            <pc:sldMk cId="0" sldId="278"/>
            <ac:spMk id="255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9:06:14.618" v="528" actId="20577"/>
        <pc:sldMkLst>
          <pc:docMk/>
          <pc:sldMk cId="0" sldId="279"/>
        </pc:sldMkLst>
        <pc:spChg chg="mod">
          <ac:chgData name="Riccardo Berta" userId="c8694f89-bba4-4576-b0a8-456619ca5a8c" providerId="ADAL" clId="{47B028F3-2273-4E41-9355-730A4DD39892}" dt="2023-02-28T09:06:14.618" v="528" actId="20577"/>
          <ac:spMkLst>
            <pc:docMk/>
            <pc:sldMk cId="0" sldId="279"/>
            <ac:spMk id="261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9:11:01.383" v="569" actId="13926"/>
        <pc:sldMkLst>
          <pc:docMk/>
          <pc:sldMk cId="0" sldId="280"/>
        </pc:sldMkLst>
        <pc:spChg chg="mod">
          <ac:chgData name="Riccardo Berta" userId="c8694f89-bba4-4576-b0a8-456619ca5a8c" providerId="ADAL" clId="{47B028F3-2273-4E41-9355-730A4DD39892}" dt="2023-02-28T09:11:01.383" v="569" actId="13926"/>
          <ac:spMkLst>
            <pc:docMk/>
            <pc:sldMk cId="0" sldId="280"/>
            <ac:spMk id="267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9:12:01.809" v="571" actId="20577"/>
        <pc:sldMkLst>
          <pc:docMk/>
          <pc:sldMk cId="0" sldId="281"/>
        </pc:sldMkLst>
        <pc:spChg chg="mod">
          <ac:chgData name="Riccardo Berta" userId="c8694f89-bba4-4576-b0a8-456619ca5a8c" providerId="ADAL" clId="{47B028F3-2273-4E41-9355-730A4DD39892}" dt="2023-02-28T09:12:01.809" v="571" actId="20577"/>
          <ac:spMkLst>
            <pc:docMk/>
            <pc:sldMk cId="0" sldId="281"/>
            <ac:spMk id="272" creationId="{00000000-0000-0000-0000-000000000000}"/>
          </ac:spMkLst>
        </pc:spChg>
      </pc:sldChg>
      <pc:sldChg chg="add">
        <pc:chgData name="Riccardo Berta" userId="c8694f89-bba4-4576-b0a8-456619ca5a8c" providerId="ADAL" clId="{47B028F3-2273-4E41-9355-730A4DD39892}" dt="2023-02-23T06:31:18.393" v="32"/>
        <pc:sldMkLst>
          <pc:docMk/>
          <pc:sldMk cId="0" sldId="282"/>
        </pc:sldMkLst>
      </pc:sldChg>
      <pc:sldChg chg="add">
        <pc:chgData name="Riccardo Berta" userId="c8694f89-bba4-4576-b0a8-456619ca5a8c" providerId="ADAL" clId="{47B028F3-2273-4E41-9355-730A4DD39892}" dt="2023-02-23T06:31:18.393" v="32"/>
        <pc:sldMkLst>
          <pc:docMk/>
          <pc:sldMk cId="0" sldId="283"/>
        </pc:sldMkLst>
      </pc:sldChg>
      <pc:sldChg chg="modSp add mod">
        <pc:chgData name="Riccardo Berta" userId="c8694f89-bba4-4576-b0a8-456619ca5a8c" providerId="ADAL" clId="{47B028F3-2273-4E41-9355-730A4DD39892}" dt="2023-02-28T09:12:56.579" v="575" actId="13926"/>
        <pc:sldMkLst>
          <pc:docMk/>
          <pc:sldMk cId="0" sldId="284"/>
        </pc:sldMkLst>
        <pc:spChg chg="mod">
          <ac:chgData name="Riccardo Berta" userId="c8694f89-bba4-4576-b0a8-456619ca5a8c" providerId="ADAL" clId="{47B028F3-2273-4E41-9355-730A4DD39892}" dt="2023-02-28T09:12:56.579" v="575" actId="13926"/>
          <ac:spMkLst>
            <pc:docMk/>
            <pc:sldMk cId="0" sldId="284"/>
            <ac:spMk id="307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9:13:54.093" v="591" actId="20577"/>
        <pc:sldMkLst>
          <pc:docMk/>
          <pc:sldMk cId="0" sldId="285"/>
        </pc:sldMkLst>
        <pc:spChg chg="mod">
          <ac:chgData name="Riccardo Berta" userId="c8694f89-bba4-4576-b0a8-456619ca5a8c" providerId="ADAL" clId="{47B028F3-2273-4E41-9355-730A4DD39892}" dt="2023-02-23T06:44:48.041" v="102" actId="20577"/>
          <ac:spMkLst>
            <pc:docMk/>
            <pc:sldMk cId="0" sldId="285"/>
            <ac:spMk id="312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09:13:54.093" v="591" actId="20577"/>
          <ac:spMkLst>
            <pc:docMk/>
            <pc:sldMk cId="0" sldId="285"/>
            <ac:spMk id="313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9:17:44.186" v="652" actId="1076"/>
        <pc:sldMkLst>
          <pc:docMk/>
          <pc:sldMk cId="0" sldId="286"/>
        </pc:sldMkLst>
        <pc:spChg chg="mod">
          <ac:chgData name="Riccardo Berta" userId="c8694f89-bba4-4576-b0a8-456619ca5a8c" providerId="ADAL" clId="{47B028F3-2273-4E41-9355-730A4DD39892}" dt="2023-02-23T06:44:52.201" v="106" actId="20577"/>
          <ac:spMkLst>
            <pc:docMk/>
            <pc:sldMk cId="0" sldId="286"/>
            <ac:spMk id="318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09:17:21.417" v="633" actId="1035"/>
          <ac:spMkLst>
            <pc:docMk/>
            <pc:sldMk cId="0" sldId="286"/>
            <ac:spMk id="319" creationId="{00000000-0000-0000-0000-000000000000}"/>
          </ac:spMkLst>
        </pc:spChg>
        <pc:picChg chg="mod">
          <ac:chgData name="Riccardo Berta" userId="c8694f89-bba4-4576-b0a8-456619ca5a8c" providerId="ADAL" clId="{47B028F3-2273-4E41-9355-730A4DD39892}" dt="2023-02-28T09:17:39.035" v="650" actId="1076"/>
          <ac:picMkLst>
            <pc:docMk/>
            <pc:sldMk cId="0" sldId="286"/>
            <ac:picMk id="320" creationId="{00000000-0000-0000-0000-000000000000}"/>
          </ac:picMkLst>
        </pc:picChg>
        <pc:picChg chg="mod">
          <ac:chgData name="Riccardo Berta" userId="c8694f89-bba4-4576-b0a8-456619ca5a8c" providerId="ADAL" clId="{47B028F3-2273-4E41-9355-730A4DD39892}" dt="2023-02-28T09:17:44.186" v="652" actId="1076"/>
          <ac:picMkLst>
            <pc:docMk/>
            <pc:sldMk cId="0" sldId="286"/>
            <ac:picMk id="321" creationId="{00000000-0000-0000-0000-000000000000}"/>
          </ac:picMkLst>
        </pc:picChg>
        <pc:picChg chg="mod">
          <ac:chgData name="Riccardo Berta" userId="c8694f89-bba4-4576-b0a8-456619ca5a8c" providerId="ADAL" clId="{47B028F3-2273-4E41-9355-730A4DD39892}" dt="2023-02-28T09:17:38.152" v="649" actId="1076"/>
          <ac:picMkLst>
            <pc:docMk/>
            <pc:sldMk cId="0" sldId="286"/>
            <ac:picMk id="322" creationId="{00000000-0000-0000-0000-000000000000}"/>
          </ac:picMkLst>
        </pc:picChg>
      </pc:sldChg>
      <pc:sldChg chg="modSp add mod">
        <pc:chgData name="Riccardo Berta" userId="c8694f89-bba4-4576-b0a8-456619ca5a8c" providerId="ADAL" clId="{47B028F3-2273-4E41-9355-730A4DD39892}" dt="2023-02-28T09:21:05.721" v="654" actId="113"/>
        <pc:sldMkLst>
          <pc:docMk/>
          <pc:sldMk cId="0" sldId="287"/>
        </pc:sldMkLst>
        <pc:spChg chg="mod">
          <ac:chgData name="Riccardo Berta" userId="c8694f89-bba4-4576-b0a8-456619ca5a8c" providerId="ADAL" clId="{47B028F3-2273-4E41-9355-730A4DD39892}" dt="2023-02-23T06:44:57.526" v="110" actId="20577"/>
          <ac:spMkLst>
            <pc:docMk/>
            <pc:sldMk cId="0" sldId="287"/>
            <ac:spMk id="327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09:21:05.721" v="654" actId="113"/>
          <ac:spMkLst>
            <pc:docMk/>
            <pc:sldMk cId="0" sldId="287"/>
            <ac:spMk id="328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09:25:08.284" v="690" actId="404"/>
        <pc:sldMkLst>
          <pc:docMk/>
          <pc:sldMk cId="0" sldId="288"/>
        </pc:sldMkLst>
        <pc:spChg chg="mod">
          <ac:chgData name="Riccardo Berta" userId="c8694f89-bba4-4576-b0a8-456619ca5a8c" providerId="ADAL" clId="{47B028F3-2273-4E41-9355-730A4DD39892}" dt="2023-02-28T09:25:08.284" v="690" actId="404"/>
          <ac:spMkLst>
            <pc:docMk/>
            <pc:sldMk cId="0" sldId="288"/>
            <ac:spMk id="334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14:57:08.210" v="1527" actId="790"/>
        <pc:sldMkLst>
          <pc:docMk/>
          <pc:sldMk cId="0" sldId="289"/>
        </pc:sldMkLst>
        <pc:spChg chg="mod">
          <ac:chgData name="Riccardo Berta" userId="c8694f89-bba4-4576-b0a8-456619ca5a8c" providerId="ADAL" clId="{47B028F3-2273-4E41-9355-730A4DD39892}" dt="2023-02-28T14:57:08.210" v="1527" actId="790"/>
          <ac:spMkLst>
            <pc:docMk/>
            <pc:sldMk cId="0" sldId="289"/>
            <ac:spMk id="340" creationId="{00000000-0000-0000-0000-000000000000}"/>
          </ac:spMkLst>
        </pc:spChg>
        <pc:picChg chg="mod">
          <ac:chgData name="Riccardo Berta" userId="c8694f89-bba4-4576-b0a8-456619ca5a8c" providerId="ADAL" clId="{47B028F3-2273-4E41-9355-730A4DD39892}" dt="2023-02-28T09:31:51.843" v="697" actId="1076"/>
          <ac:picMkLst>
            <pc:docMk/>
            <pc:sldMk cId="0" sldId="289"/>
            <ac:picMk id="341" creationId="{00000000-0000-0000-0000-000000000000}"/>
          </ac:picMkLst>
        </pc:picChg>
      </pc:sldChg>
      <pc:sldChg chg="delSp modSp add mod">
        <pc:chgData name="Riccardo Berta" userId="c8694f89-bba4-4576-b0a8-456619ca5a8c" providerId="ADAL" clId="{47B028F3-2273-4E41-9355-730A4DD39892}" dt="2023-02-28T10:42:19.353" v="813" actId="20577"/>
        <pc:sldMkLst>
          <pc:docMk/>
          <pc:sldMk cId="0" sldId="290"/>
        </pc:sldMkLst>
        <pc:spChg chg="mod">
          <ac:chgData name="Riccardo Berta" userId="c8694f89-bba4-4576-b0a8-456619ca5a8c" providerId="ADAL" clId="{47B028F3-2273-4E41-9355-730A4DD39892}" dt="2023-02-28T10:42:19.353" v="813" actId="20577"/>
          <ac:spMkLst>
            <pc:docMk/>
            <pc:sldMk cId="0" sldId="290"/>
            <ac:spMk id="347" creationId="{00000000-0000-0000-0000-000000000000}"/>
          </ac:spMkLst>
        </pc:spChg>
        <pc:picChg chg="del">
          <ac:chgData name="Riccardo Berta" userId="c8694f89-bba4-4576-b0a8-456619ca5a8c" providerId="ADAL" clId="{47B028F3-2273-4E41-9355-730A4DD39892}" dt="2023-02-28T09:33:28.148" v="706" actId="478"/>
          <ac:picMkLst>
            <pc:docMk/>
            <pc:sldMk cId="0" sldId="290"/>
            <ac:picMk id="348" creationId="{00000000-0000-0000-0000-000000000000}"/>
          </ac:picMkLst>
        </pc:picChg>
        <pc:picChg chg="mod">
          <ac:chgData name="Riccardo Berta" userId="c8694f89-bba4-4576-b0a8-456619ca5a8c" providerId="ADAL" clId="{47B028F3-2273-4E41-9355-730A4DD39892}" dt="2023-02-28T10:05:03.556" v="792" actId="14100"/>
          <ac:picMkLst>
            <pc:docMk/>
            <pc:sldMk cId="0" sldId="290"/>
            <ac:picMk id="349" creationId="{00000000-0000-0000-0000-000000000000}"/>
          </ac:picMkLst>
        </pc:picChg>
        <pc:picChg chg="mod">
          <ac:chgData name="Riccardo Berta" userId="c8694f89-bba4-4576-b0a8-456619ca5a8c" providerId="ADAL" clId="{47B028F3-2273-4E41-9355-730A4DD39892}" dt="2023-02-28T10:42:12.264" v="810" actId="1076"/>
          <ac:picMkLst>
            <pc:docMk/>
            <pc:sldMk cId="0" sldId="290"/>
            <ac:picMk id="350" creationId="{00000000-0000-0000-0000-000000000000}"/>
          </ac:picMkLst>
        </pc:picChg>
      </pc:sldChg>
      <pc:sldChg chg="add">
        <pc:chgData name="Riccardo Berta" userId="c8694f89-bba4-4576-b0a8-456619ca5a8c" providerId="ADAL" clId="{47B028F3-2273-4E41-9355-730A4DD39892}" dt="2023-02-23T06:31:54.264" v="33"/>
        <pc:sldMkLst>
          <pc:docMk/>
          <pc:sldMk cId="0" sldId="291"/>
        </pc:sldMkLst>
      </pc:sldChg>
      <pc:sldChg chg="modSp add del mod">
        <pc:chgData name="Riccardo Berta" userId="c8694f89-bba4-4576-b0a8-456619ca5a8c" providerId="ADAL" clId="{47B028F3-2273-4E41-9355-730A4DD39892}" dt="2023-02-28T11:42:30.041" v="1004" actId="2696"/>
        <pc:sldMkLst>
          <pc:docMk/>
          <pc:sldMk cId="0" sldId="292"/>
        </pc:sldMkLst>
        <pc:spChg chg="mod">
          <ac:chgData name="Riccardo Berta" userId="c8694f89-bba4-4576-b0a8-456619ca5a8c" providerId="ADAL" clId="{47B028F3-2273-4E41-9355-730A4DD39892}" dt="2023-02-23T06:45:20.360" v="114" actId="20577"/>
          <ac:spMkLst>
            <pc:docMk/>
            <pc:sldMk cId="0" sldId="292"/>
            <ac:spMk id="9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1:09:40.832" v="816" actId="5793"/>
          <ac:spMkLst>
            <pc:docMk/>
            <pc:sldMk cId="0" sldId="292"/>
            <ac:spMk id="95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1:10:26.537" v="819" actId="1076"/>
          <ac:spMkLst>
            <pc:docMk/>
            <pc:sldMk cId="0" sldId="292"/>
            <ac:spMk id="101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1:47:42.922" v="1145" actId="2696"/>
        <pc:sldMkLst>
          <pc:docMk/>
          <pc:sldMk cId="0" sldId="293"/>
        </pc:sldMkLst>
        <pc:spChg chg="mod">
          <ac:chgData name="Riccardo Berta" userId="c8694f89-bba4-4576-b0a8-456619ca5a8c" providerId="ADAL" clId="{47B028F3-2273-4E41-9355-730A4DD39892}" dt="2023-02-23T06:45:24.951" v="118" actId="20577"/>
          <ac:spMkLst>
            <pc:docMk/>
            <pc:sldMk cId="0" sldId="293"/>
            <ac:spMk id="106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1:43:54.191" v="1021" actId="1076"/>
          <ac:spMkLst>
            <pc:docMk/>
            <pc:sldMk cId="0" sldId="293"/>
            <ac:spMk id="108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3:32:07.770" v="1265" actId="2696"/>
        <pc:sldMkLst>
          <pc:docMk/>
          <pc:sldMk cId="0" sldId="294"/>
        </pc:sldMkLst>
        <pc:spChg chg="mod">
          <ac:chgData name="Riccardo Berta" userId="c8694f89-bba4-4576-b0a8-456619ca5a8c" providerId="ADAL" clId="{47B028F3-2273-4E41-9355-730A4DD39892}" dt="2023-02-23T06:45:30.549" v="122" actId="20577"/>
          <ac:spMkLst>
            <pc:docMk/>
            <pc:sldMk cId="0" sldId="294"/>
            <ac:spMk id="114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3:43:56.892" v="1285" actId="2696"/>
        <pc:sldMkLst>
          <pc:docMk/>
          <pc:sldMk cId="0" sldId="295"/>
        </pc:sldMkLst>
        <pc:spChg chg="mod">
          <ac:chgData name="Riccardo Berta" userId="c8694f89-bba4-4576-b0a8-456619ca5a8c" providerId="ADAL" clId="{47B028F3-2273-4E41-9355-730A4DD39892}" dt="2023-02-23T06:45:33.597" v="126" actId="20577"/>
          <ac:spMkLst>
            <pc:docMk/>
            <pc:sldMk cId="0" sldId="295"/>
            <ac:spMk id="126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3:44:06.532" v="1286" actId="2696"/>
        <pc:sldMkLst>
          <pc:docMk/>
          <pc:sldMk cId="0" sldId="296"/>
        </pc:sldMkLst>
        <pc:spChg chg="mod">
          <ac:chgData name="Riccardo Berta" userId="c8694f89-bba4-4576-b0a8-456619ca5a8c" providerId="ADAL" clId="{47B028F3-2273-4E41-9355-730A4DD39892}" dt="2023-02-23T06:45:39.059" v="130" actId="20577"/>
          <ac:spMkLst>
            <pc:docMk/>
            <pc:sldMk cId="0" sldId="296"/>
            <ac:spMk id="137" creationId="{00000000-0000-0000-0000-000000000000}"/>
          </ac:spMkLst>
        </pc:spChg>
      </pc:sldChg>
      <pc:sldChg chg="add del">
        <pc:chgData name="Riccardo Berta" userId="c8694f89-bba4-4576-b0a8-456619ca5a8c" providerId="ADAL" clId="{47B028F3-2273-4E41-9355-730A4DD39892}" dt="2023-02-28T14:02:44.682" v="1403" actId="2696"/>
        <pc:sldMkLst>
          <pc:docMk/>
          <pc:sldMk cId="0" sldId="297"/>
        </pc:sldMkLst>
      </pc:sldChg>
      <pc:sldChg chg="modSp add del mod">
        <pc:chgData name="Riccardo Berta" userId="c8694f89-bba4-4576-b0a8-456619ca5a8c" providerId="ADAL" clId="{47B028F3-2273-4E41-9355-730A4DD39892}" dt="2023-02-28T14:09:16.523" v="1480" actId="2696"/>
        <pc:sldMkLst>
          <pc:docMk/>
          <pc:sldMk cId="0" sldId="298"/>
        </pc:sldMkLst>
        <pc:spChg chg="mod">
          <ac:chgData name="Riccardo Berta" userId="c8694f89-bba4-4576-b0a8-456619ca5a8c" providerId="ADAL" clId="{47B028F3-2273-4E41-9355-730A4DD39892}" dt="2023-02-23T06:45:48.209" v="134" actId="20577"/>
          <ac:spMkLst>
            <pc:docMk/>
            <pc:sldMk cId="0" sldId="298"/>
            <ac:spMk id="158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4:10:27.536" v="1481" actId="2696"/>
        <pc:sldMkLst>
          <pc:docMk/>
          <pc:sldMk cId="0" sldId="299"/>
        </pc:sldMkLst>
        <pc:spChg chg="mod">
          <ac:chgData name="Riccardo Berta" userId="c8694f89-bba4-4576-b0a8-456619ca5a8c" providerId="ADAL" clId="{47B028F3-2273-4E41-9355-730A4DD39892}" dt="2023-02-23T06:45:53.977" v="138" actId="20577"/>
          <ac:spMkLst>
            <pc:docMk/>
            <pc:sldMk cId="0" sldId="299"/>
            <ac:spMk id="174" creationId="{00000000-0000-0000-0000-000000000000}"/>
          </ac:spMkLst>
        </pc:spChg>
      </pc:sldChg>
      <pc:sldChg chg="add del">
        <pc:chgData name="Riccardo Berta" userId="c8694f89-bba4-4576-b0a8-456619ca5a8c" providerId="ADAL" clId="{47B028F3-2273-4E41-9355-730A4DD39892}" dt="2023-02-28T14:53:42.358" v="1499" actId="2696"/>
        <pc:sldMkLst>
          <pc:docMk/>
          <pc:sldMk cId="0" sldId="300"/>
        </pc:sldMkLst>
      </pc:sldChg>
      <pc:sldChg chg="modSp add del mod">
        <pc:chgData name="Riccardo Berta" userId="c8694f89-bba4-4576-b0a8-456619ca5a8c" providerId="ADAL" clId="{47B028F3-2273-4E41-9355-730A4DD39892}" dt="2023-02-28T15:10:54.430" v="1774" actId="2696"/>
        <pc:sldMkLst>
          <pc:docMk/>
          <pc:sldMk cId="0" sldId="301"/>
        </pc:sldMkLst>
        <pc:spChg chg="mod">
          <ac:chgData name="Riccardo Berta" userId="c8694f89-bba4-4576-b0a8-456619ca5a8c" providerId="ADAL" clId="{47B028F3-2273-4E41-9355-730A4DD39892}" dt="2023-02-23T06:46:03.411" v="142" actId="20577"/>
          <ac:spMkLst>
            <pc:docMk/>
            <pc:sldMk cId="0" sldId="301"/>
            <ac:spMk id="208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5:08:38.086" v="1772" actId="20577"/>
          <ac:spMkLst>
            <pc:docMk/>
            <pc:sldMk cId="0" sldId="301"/>
            <ac:spMk id="212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5:11:13.843" v="1775" actId="2696"/>
        <pc:sldMkLst>
          <pc:docMk/>
          <pc:sldMk cId="0" sldId="302"/>
        </pc:sldMkLst>
        <pc:spChg chg="mod">
          <ac:chgData name="Riccardo Berta" userId="c8694f89-bba4-4576-b0a8-456619ca5a8c" providerId="ADAL" clId="{47B028F3-2273-4E41-9355-730A4DD39892}" dt="2023-02-23T06:46:07.055" v="146" actId="20577"/>
          <ac:spMkLst>
            <pc:docMk/>
            <pc:sldMk cId="0" sldId="302"/>
            <ac:spMk id="218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5:11:21.277" v="1776" actId="2696"/>
        <pc:sldMkLst>
          <pc:docMk/>
          <pc:sldMk cId="0" sldId="303"/>
        </pc:sldMkLst>
        <pc:spChg chg="mod">
          <ac:chgData name="Riccardo Berta" userId="c8694f89-bba4-4576-b0a8-456619ca5a8c" providerId="ADAL" clId="{47B028F3-2273-4E41-9355-730A4DD39892}" dt="2023-02-23T06:46:11.241" v="150" actId="20577"/>
          <ac:spMkLst>
            <pc:docMk/>
            <pc:sldMk cId="0" sldId="303"/>
            <ac:spMk id="233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5:23:36.458" v="1947" actId="2696"/>
        <pc:sldMkLst>
          <pc:docMk/>
          <pc:sldMk cId="0" sldId="304"/>
        </pc:sldMkLst>
        <pc:spChg chg="mod">
          <ac:chgData name="Riccardo Berta" userId="c8694f89-bba4-4576-b0a8-456619ca5a8c" providerId="ADAL" clId="{47B028F3-2273-4E41-9355-730A4DD39892}" dt="2023-02-23T06:46:17.822" v="158" actId="20577"/>
          <ac:spMkLst>
            <pc:docMk/>
            <pc:sldMk cId="0" sldId="304"/>
            <ac:spMk id="246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6:01:34.397" v="2021" actId="2696"/>
        <pc:sldMkLst>
          <pc:docMk/>
          <pc:sldMk cId="0" sldId="305"/>
        </pc:sldMkLst>
        <pc:spChg chg="mod">
          <ac:chgData name="Riccardo Berta" userId="c8694f89-bba4-4576-b0a8-456619ca5a8c" providerId="ADAL" clId="{47B028F3-2273-4E41-9355-730A4DD39892}" dt="2023-02-23T06:46:23.689" v="162" actId="20577"/>
          <ac:spMkLst>
            <pc:docMk/>
            <pc:sldMk cId="0" sldId="305"/>
            <ac:spMk id="252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6:00:18.581" v="2019" actId="1076"/>
          <ac:spMkLst>
            <pc:docMk/>
            <pc:sldMk cId="0" sldId="305"/>
            <ac:spMk id="255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6:00:48.456" v="2020" actId="1076"/>
          <ac:spMkLst>
            <pc:docMk/>
            <pc:sldMk cId="0" sldId="305"/>
            <ac:spMk id="257" creationId="{00000000-0000-0000-0000-000000000000}"/>
          </ac:spMkLst>
        </pc:spChg>
        <pc:cxnChg chg="mod">
          <ac:chgData name="Riccardo Berta" userId="c8694f89-bba4-4576-b0a8-456619ca5a8c" providerId="ADAL" clId="{47B028F3-2273-4E41-9355-730A4DD39892}" dt="2023-02-28T16:00:18.581" v="2019" actId="1076"/>
          <ac:cxnSpMkLst>
            <pc:docMk/>
            <pc:sldMk cId="0" sldId="305"/>
            <ac:cxnSpMk id="259" creationId="{00000000-0000-0000-0000-000000000000}"/>
          </ac:cxnSpMkLst>
        </pc:cxnChg>
        <pc:cxnChg chg="mod">
          <ac:chgData name="Riccardo Berta" userId="c8694f89-bba4-4576-b0a8-456619ca5a8c" providerId="ADAL" clId="{47B028F3-2273-4E41-9355-730A4DD39892}" dt="2023-02-28T16:00:48.456" v="2020" actId="1076"/>
          <ac:cxnSpMkLst>
            <pc:docMk/>
            <pc:sldMk cId="0" sldId="305"/>
            <ac:cxnSpMk id="260" creationId="{00000000-0000-0000-0000-000000000000}"/>
          </ac:cxnSpMkLst>
        </pc:cxnChg>
        <pc:cxnChg chg="mod">
          <ac:chgData name="Riccardo Berta" userId="c8694f89-bba4-4576-b0a8-456619ca5a8c" providerId="ADAL" clId="{47B028F3-2273-4E41-9355-730A4DD39892}" dt="2023-02-28T16:00:48.456" v="2020" actId="1076"/>
          <ac:cxnSpMkLst>
            <pc:docMk/>
            <pc:sldMk cId="0" sldId="305"/>
            <ac:cxnSpMk id="261" creationId="{00000000-0000-0000-0000-000000000000}"/>
          </ac:cxnSpMkLst>
        </pc:cxnChg>
        <pc:cxnChg chg="mod">
          <ac:chgData name="Riccardo Berta" userId="c8694f89-bba4-4576-b0a8-456619ca5a8c" providerId="ADAL" clId="{47B028F3-2273-4E41-9355-730A4DD39892}" dt="2023-02-28T16:00:48.456" v="2020" actId="1076"/>
          <ac:cxnSpMkLst>
            <pc:docMk/>
            <pc:sldMk cId="0" sldId="305"/>
            <ac:cxnSpMk id="262" creationId="{00000000-0000-0000-0000-000000000000}"/>
          </ac:cxnSpMkLst>
        </pc:cxnChg>
      </pc:sldChg>
      <pc:sldChg chg="modSp add del mod">
        <pc:chgData name="Riccardo Berta" userId="c8694f89-bba4-4576-b0a8-456619ca5a8c" providerId="ADAL" clId="{47B028F3-2273-4E41-9355-730A4DD39892}" dt="2023-02-28T15:59:28.064" v="2018" actId="2696"/>
        <pc:sldMkLst>
          <pc:docMk/>
          <pc:sldMk cId="0" sldId="306"/>
        </pc:sldMkLst>
        <pc:spChg chg="mod">
          <ac:chgData name="Riccardo Berta" userId="c8694f89-bba4-4576-b0a8-456619ca5a8c" providerId="ADAL" clId="{47B028F3-2273-4E41-9355-730A4DD39892}" dt="2023-02-23T06:46:27.213" v="166" actId="20577"/>
          <ac:spMkLst>
            <pc:docMk/>
            <pc:sldMk cId="0" sldId="306"/>
            <ac:spMk id="267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6:28:05.415" v="2551" actId="2696"/>
        <pc:sldMkLst>
          <pc:docMk/>
          <pc:sldMk cId="0" sldId="307"/>
        </pc:sldMkLst>
        <pc:spChg chg="mod">
          <ac:chgData name="Riccardo Berta" userId="c8694f89-bba4-4576-b0a8-456619ca5a8c" providerId="ADAL" clId="{47B028F3-2273-4E41-9355-730A4DD39892}" dt="2023-02-23T06:46:36.196" v="174" actId="20577"/>
          <ac:spMkLst>
            <pc:docMk/>
            <pc:sldMk cId="0" sldId="307"/>
            <ac:spMk id="281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6:28:07.021" v="2552" actId="2696"/>
        <pc:sldMkLst>
          <pc:docMk/>
          <pc:sldMk cId="0" sldId="308"/>
        </pc:sldMkLst>
        <pc:spChg chg="mod">
          <ac:chgData name="Riccardo Berta" userId="c8694f89-bba4-4576-b0a8-456619ca5a8c" providerId="ADAL" clId="{47B028F3-2273-4E41-9355-730A4DD39892}" dt="2023-02-23T06:46:40.420" v="178" actId="20577"/>
          <ac:spMkLst>
            <pc:docMk/>
            <pc:sldMk cId="0" sldId="308"/>
            <ac:spMk id="295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6:42:07.398" v="2757" actId="2696"/>
        <pc:sldMkLst>
          <pc:docMk/>
          <pc:sldMk cId="0" sldId="309"/>
        </pc:sldMkLst>
        <pc:spChg chg="mod">
          <ac:chgData name="Riccardo Berta" userId="c8694f89-bba4-4576-b0a8-456619ca5a8c" providerId="ADAL" clId="{47B028F3-2273-4E41-9355-730A4DD39892}" dt="2023-02-23T06:46:48.015" v="182" actId="20577"/>
          <ac:spMkLst>
            <pc:docMk/>
            <pc:sldMk cId="0" sldId="309"/>
            <ac:spMk id="305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6:39:04.778" v="2683" actId="2696"/>
        <pc:sldMkLst>
          <pc:docMk/>
          <pc:sldMk cId="0" sldId="310"/>
        </pc:sldMkLst>
        <pc:spChg chg="mod">
          <ac:chgData name="Riccardo Berta" userId="c8694f89-bba4-4576-b0a8-456619ca5a8c" providerId="ADAL" clId="{47B028F3-2273-4E41-9355-730A4DD39892}" dt="2023-02-23T06:46:52.647" v="186" actId="20577"/>
          <ac:spMkLst>
            <pc:docMk/>
            <pc:sldMk cId="0" sldId="310"/>
            <ac:spMk id="314" creationId="{00000000-0000-0000-0000-000000000000}"/>
          </ac:spMkLst>
        </pc:spChg>
      </pc:sldChg>
      <pc:sldChg chg="modSp add mod ord">
        <pc:chgData name="Riccardo Berta" userId="c8694f89-bba4-4576-b0a8-456619ca5a8c" providerId="ADAL" clId="{47B028F3-2273-4E41-9355-730A4DD39892}" dt="2023-02-28T16:05:47.087" v="2145" actId="20577"/>
        <pc:sldMkLst>
          <pc:docMk/>
          <pc:sldMk cId="0" sldId="311"/>
        </pc:sldMkLst>
        <pc:spChg chg="mod">
          <ac:chgData name="Riccardo Berta" userId="c8694f89-bba4-4576-b0a8-456619ca5a8c" providerId="ADAL" clId="{47B028F3-2273-4E41-9355-730A4DD39892}" dt="2023-02-28T16:05:47.087" v="2145" actId="20577"/>
          <ac:spMkLst>
            <pc:docMk/>
            <pc:sldMk cId="0" sldId="311"/>
            <ac:spMk id="326" creationId="{00000000-0000-0000-0000-000000000000}"/>
          </ac:spMkLst>
        </pc:spChg>
        <pc:picChg chg="mod">
          <ac:chgData name="Riccardo Berta" userId="c8694f89-bba4-4576-b0a8-456619ca5a8c" providerId="ADAL" clId="{47B028F3-2273-4E41-9355-730A4DD39892}" dt="2023-02-28T16:05:39.377" v="2140" actId="1076"/>
          <ac:picMkLst>
            <pc:docMk/>
            <pc:sldMk cId="0" sldId="311"/>
            <ac:picMk id="327" creationId="{00000000-0000-0000-0000-000000000000}"/>
          </ac:picMkLst>
        </pc:picChg>
      </pc:sldChg>
      <pc:sldChg chg="add del ord">
        <pc:chgData name="Riccardo Berta" userId="c8694f89-bba4-4576-b0a8-456619ca5a8c" providerId="ADAL" clId="{47B028F3-2273-4E41-9355-730A4DD39892}" dt="2023-02-28T16:10:35.478" v="2353" actId="2696"/>
        <pc:sldMkLst>
          <pc:docMk/>
          <pc:sldMk cId="0" sldId="312"/>
        </pc:sldMkLst>
      </pc:sldChg>
      <pc:sldChg chg="addSp delSp modSp add mod ord">
        <pc:chgData name="Riccardo Berta" userId="c8694f89-bba4-4576-b0a8-456619ca5a8c" providerId="ADAL" clId="{47B028F3-2273-4E41-9355-730A4DD39892}" dt="2023-03-08T12:11:32.140" v="3068" actId="20577"/>
        <pc:sldMkLst>
          <pc:docMk/>
          <pc:sldMk cId="0" sldId="313"/>
        </pc:sldMkLst>
        <pc:spChg chg="add mod">
          <ac:chgData name="Riccardo Berta" userId="c8694f89-bba4-4576-b0a8-456619ca5a8c" providerId="ADAL" clId="{47B028F3-2273-4E41-9355-730A4DD39892}" dt="2023-03-08T12:11:32.140" v="3068" actId="20577"/>
          <ac:spMkLst>
            <pc:docMk/>
            <pc:sldMk cId="0" sldId="313"/>
            <ac:spMk id="2" creationId="{A5CD48E2-0EAA-F20E-A5FB-818D2B4CE35A}"/>
          </ac:spMkLst>
        </pc:spChg>
        <pc:spChg chg="add mod">
          <ac:chgData name="Riccardo Berta" userId="c8694f89-bba4-4576-b0a8-456619ca5a8c" providerId="ADAL" clId="{47B028F3-2273-4E41-9355-730A4DD39892}" dt="2023-03-08T12:10:01.432" v="3049" actId="1076"/>
          <ac:spMkLst>
            <pc:docMk/>
            <pc:sldMk cId="0" sldId="313"/>
            <ac:spMk id="3" creationId="{981D88B9-C940-8E57-F654-1A47351C5687}"/>
          </ac:spMkLst>
        </pc:spChg>
        <pc:spChg chg="add mod">
          <ac:chgData name="Riccardo Berta" userId="c8694f89-bba4-4576-b0a8-456619ca5a8c" providerId="ADAL" clId="{47B028F3-2273-4E41-9355-730A4DD39892}" dt="2023-03-08T12:11:10.515" v="3062" actId="20577"/>
          <ac:spMkLst>
            <pc:docMk/>
            <pc:sldMk cId="0" sldId="313"/>
            <ac:spMk id="4" creationId="{9EF6D1A5-B401-A0C3-551B-8F49F9A1B183}"/>
          </ac:spMkLst>
        </pc:spChg>
        <pc:spChg chg="add mod">
          <ac:chgData name="Riccardo Berta" userId="c8694f89-bba4-4576-b0a8-456619ca5a8c" providerId="ADAL" clId="{47B028F3-2273-4E41-9355-730A4DD39892}" dt="2023-03-08T12:11:07.715" v="3058" actId="20577"/>
          <ac:spMkLst>
            <pc:docMk/>
            <pc:sldMk cId="0" sldId="313"/>
            <ac:spMk id="5" creationId="{5BC33F6F-FABB-95BF-AF0D-77FA28F9C51A}"/>
          </ac:spMkLst>
        </pc:spChg>
        <pc:spChg chg="mod">
          <ac:chgData name="Riccardo Berta" userId="c8694f89-bba4-4576-b0a8-456619ca5a8c" providerId="ADAL" clId="{47B028F3-2273-4E41-9355-730A4DD39892}" dt="2023-02-28T15:26:04.531" v="1953" actId="20577"/>
          <ac:spMkLst>
            <pc:docMk/>
            <pc:sldMk cId="0" sldId="313"/>
            <ac:spMk id="339" creationId="{00000000-0000-0000-0000-000000000000}"/>
          </ac:spMkLst>
        </pc:spChg>
        <pc:spChg chg="del mod">
          <ac:chgData name="Riccardo Berta" userId="c8694f89-bba4-4576-b0a8-456619ca5a8c" providerId="ADAL" clId="{47B028F3-2273-4E41-9355-730A4DD39892}" dt="2023-02-28T16:11:35.645" v="2363" actId="478"/>
          <ac:spMkLst>
            <pc:docMk/>
            <pc:sldMk cId="0" sldId="313"/>
            <ac:spMk id="340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3-08T06:48:19.088" v="2948" actId="313"/>
          <ac:spMkLst>
            <pc:docMk/>
            <pc:sldMk cId="0" sldId="313"/>
            <ac:spMk id="341" creationId="{00000000-0000-0000-0000-000000000000}"/>
          </ac:spMkLst>
        </pc:spChg>
        <pc:picChg chg="mod">
          <ac:chgData name="Riccardo Berta" userId="c8694f89-bba4-4576-b0a8-456619ca5a8c" providerId="ADAL" clId="{47B028F3-2273-4E41-9355-730A4DD39892}" dt="2023-02-28T16:18:15.373" v="2498" actId="1076"/>
          <ac:picMkLst>
            <pc:docMk/>
            <pc:sldMk cId="0" sldId="313"/>
            <ac:picMk id="342" creationId="{00000000-0000-0000-0000-000000000000}"/>
          </ac:picMkLst>
        </pc:picChg>
        <pc:picChg chg="mod">
          <ac:chgData name="Riccardo Berta" userId="c8694f89-bba4-4576-b0a8-456619ca5a8c" providerId="ADAL" clId="{47B028F3-2273-4E41-9355-730A4DD39892}" dt="2023-03-07T15:50:41.854" v="2910" actId="1036"/>
          <ac:picMkLst>
            <pc:docMk/>
            <pc:sldMk cId="0" sldId="313"/>
            <ac:picMk id="343" creationId="{00000000-0000-0000-0000-000000000000}"/>
          </ac:picMkLst>
        </pc:picChg>
        <pc:picChg chg="mod modCrop">
          <ac:chgData name="Riccardo Berta" userId="c8694f89-bba4-4576-b0a8-456619ca5a8c" providerId="ADAL" clId="{47B028F3-2273-4E41-9355-730A4DD39892}" dt="2023-03-07T15:50:39.334" v="2904" actId="1036"/>
          <ac:picMkLst>
            <pc:docMk/>
            <pc:sldMk cId="0" sldId="313"/>
            <ac:picMk id="344" creationId="{00000000-0000-0000-0000-000000000000}"/>
          </ac:picMkLst>
        </pc:picChg>
        <pc:picChg chg="add mod">
          <ac:chgData name="Riccardo Berta" userId="c8694f89-bba4-4576-b0a8-456619ca5a8c" providerId="ADAL" clId="{47B028F3-2273-4E41-9355-730A4DD39892}" dt="2023-02-28T16:14:57.340" v="2460" actId="1076"/>
          <ac:picMkLst>
            <pc:docMk/>
            <pc:sldMk cId="0" sldId="313"/>
            <ac:picMk id="1026" creationId="{C8BEA6C2-0D41-B3B7-3B6F-3CBB48AD5CE3}"/>
          </ac:picMkLst>
        </pc:picChg>
      </pc:sldChg>
      <pc:sldChg chg="modSp add del mod">
        <pc:chgData name="Riccardo Berta" userId="c8694f89-bba4-4576-b0a8-456619ca5a8c" providerId="ADAL" clId="{47B028F3-2273-4E41-9355-730A4DD39892}" dt="2023-02-28T16:21:30.298" v="2543" actId="2696"/>
        <pc:sldMkLst>
          <pc:docMk/>
          <pc:sldMk cId="0" sldId="314"/>
        </pc:sldMkLst>
        <pc:spChg chg="mod">
          <ac:chgData name="Riccardo Berta" userId="c8694f89-bba4-4576-b0a8-456619ca5a8c" providerId="ADAL" clId="{47B028F3-2273-4E41-9355-730A4DD39892}" dt="2023-02-23T06:47:18.247" v="218" actId="20577"/>
          <ac:spMkLst>
            <pc:docMk/>
            <pc:sldMk cId="0" sldId="314"/>
            <ac:spMk id="349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6:21:25.379" v="2542" actId="20577"/>
          <ac:spMkLst>
            <pc:docMk/>
            <pc:sldMk cId="0" sldId="314"/>
            <ac:spMk id="355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6:25:19.126" v="2547" actId="2696"/>
        <pc:sldMkLst>
          <pc:docMk/>
          <pc:sldMk cId="0" sldId="315"/>
        </pc:sldMkLst>
        <pc:spChg chg="mod">
          <ac:chgData name="Riccardo Berta" userId="c8694f89-bba4-4576-b0a8-456619ca5a8c" providerId="ADAL" clId="{47B028F3-2273-4E41-9355-730A4DD39892}" dt="2023-02-23T06:47:26.949" v="225" actId="20577"/>
          <ac:spMkLst>
            <pc:docMk/>
            <pc:sldMk cId="0" sldId="315"/>
            <ac:spMk id="361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6:24:04.940" v="2546" actId="14100"/>
          <ac:spMkLst>
            <pc:docMk/>
            <pc:sldMk cId="0" sldId="315"/>
            <ac:spMk id="370" creationId="{00000000-0000-0000-0000-000000000000}"/>
          </ac:spMkLst>
        </pc:spChg>
        <pc:cxnChg chg="mod">
          <ac:chgData name="Riccardo Berta" userId="c8694f89-bba4-4576-b0a8-456619ca5a8c" providerId="ADAL" clId="{47B028F3-2273-4E41-9355-730A4DD39892}" dt="2023-02-28T16:24:04.940" v="2546" actId="14100"/>
          <ac:cxnSpMkLst>
            <pc:docMk/>
            <pc:sldMk cId="0" sldId="315"/>
            <ac:cxnSpMk id="373" creationId="{00000000-0000-0000-0000-000000000000}"/>
          </ac:cxnSpMkLst>
        </pc:cxnChg>
      </pc:sldChg>
      <pc:sldChg chg="modSp add del mod">
        <pc:chgData name="Riccardo Berta" userId="c8694f89-bba4-4576-b0a8-456619ca5a8c" providerId="ADAL" clId="{47B028F3-2273-4E41-9355-730A4DD39892}" dt="2023-02-28T16:27:27.697" v="2548" actId="2696"/>
        <pc:sldMkLst>
          <pc:docMk/>
          <pc:sldMk cId="0" sldId="316"/>
        </pc:sldMkLst>
        <pc:spChg chg="mod">
          <ac:chgData name="Riccardo Berta" userId="c8694f89-bba4-4576-b0a8-456619ca5a8c" providerId="ADAL" clId="{47B028F3-2273-4E41-9355-730A4DD39892}" dt="2023-02-23T06:47:31.966" v="228" actId="20577"/>
          <ac:spMkLst>
            <pc:docMk/>
            <pc:sldMk cId="0" sldId="316"/>
            <ac:spMk id="381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6:27:53.172" v="2549" actId="2696"/>
        <pc:sldMkLst>
          <pc:docMk/>
          <pc:sldMk cId="0" sldId="317"/>
        </pc:sldMkLst>
        <pc:spChg chg="mod">
          <ac:chgData name="Riccardo Berta" userId="c8694f89-bba4-4576-b0a8-456619ca5a8c" providerId="ADAL" clId="{47B028F3-2273-4E41-9355-730A4DD39892}" dt="2023-02-23T06:47:36.586" v="231" actId="20577"/>
          <ac:spMkLst>
            <pc:docMk/>
            <pc:sldMk cId="0" sldId="317"/>
            <ac:spMk id="395" creationId="{00000000-0000-0000-0000-000000000000}"/>
          </ac:spMkLst>
        </pc:spChg>
      </pc:sldChg>
      <pc:sldChg chg="add del">
        <pc:chgData name="Riccardo Berta" userId="c8694f89-bba4-4576-b0a8-456619ca5a8c" providerId="ADAL" clId="{47B028F3-2273-4E41-9355-730A4DD39892}" dt="2023-02-23T06:47:45.980" v="232" actId="2696"/>
        <pc:sldMkLst>
          <pc:docMk/>
          <pc:sldMk cId="0" sldId="318"/>
        </pc:sldMkLst>
      </pc:sldChg>
      <pc:sldChg chg="add del">
        <pc:chgData name="Riccardo Berta" userId="c8694f89-bba4-4576-b0a8-456619ca5a8c" providerId="ADAL" clId="{47B028F3-2273-4E41-9355-730A4DD39892}" dt="2023-02-23T06:47:46.988" v="233" actId="2696"/>
        <pc:sldMkLst>
          <pc:docMk/>
          <pc:sldMk cId="0" sldId="319"/>
        </pc:sldMkLst>
      </pc:sldChg>
      <pc:sldChg chg="addSp modSp add mod ord">
        <pc:chgData name="Riccardo Berta" userId="c8694f89-bba4-4576-b0a8-456619ca5a8c" providerId="ADAL" clId="{47B028F3-2273-4E41-9355-730A4DD39892}" dt="2023-02-28T16:42:43.027" v="2779" actId="1076"/>
        <pc:sldMkLst>
          <pc:docMk/>
          <pc:sldMk cId="0" sldId="320"/>
        </pc:sldMkLst>
        <pc:spChg chg="mod">
          <ac:chgData name="Riccardo Berta" userId="c8694f89-bba4-4576-b0a8-456619ca5a8c" providerId="ADAL" clId="{47B028F3-2273-4E41-9355-730A4DD39892}" dt="2023-02-28T16:42:39.793" v="2778" actId="404"/>
          <ac:spMkLst>
            <pc:docMk/>
            <pc:sldMk cId="0" sldId="320"/>
            <ac:spMk id="424" creationId="{00000000-0000-0000-0000-000000000000}"/>
          </ac:spMkLst>
        </pc:spChg>
        <pc:picChg chg="add mod">
          <ac:chgData name="Riccardo Berta" userId="c8694f89-bba4-4576-b0a8-456619ca5a8c" providerId="ADAL" clId="{47B028F3-2273-4E41-9355-730A4DD39892}" dt="2023-02-28T16:42:43.027" v="2779" actId="1076"/>
          <ac:picMkLst>
            <pc:docMk/>
            <pc:sldMk cId="0" sldId="320"/>
            <ac:picMk id="2" creationId="{CEFF6536-BBDF-FE23-8611-7787483B8D86}"/>
          </ac:picMkLst>
        </pc:picChg>
      </pc:sldChg>
      <pc:sldChg chg="addSp delSp modSp new mod">
        <pc:chgData name="Riccardo Berta" userId="c8694f89-bba4-4576-b0a8-456619ca5a8c" providerId="ADAL" clId="{47B028F3-2273-4E41-9355-730A4DD39892}" dt="2023-02-28T08:28:54.172" v="488" actId="1076"/>
        <pc:sldMkLst>
          <pc:docMk/>
          <pc:sldMk cId="1016116320" sldId="321"/>
        </pc:sldMkLst>
        <pc:spChg chg="mod">
          <ac:chgData name="Riccardo Berta" userId="c8694f89-bba4-4576-b0a8-456619ca5a8c" providerId="ADAL" clId="{47B028F3-2273-4E41-9355-730A4DD39892}" dt="2023-02-28T08:27:18.637" v="470" actId="20577"/>
          <ac:spMkLst>
            <pc:docMk/>
            <pc:sldMk cId="1016116320" sldId="321"/>
            <ac:spMk id="2" creationId="{7FEDF22A-A508-AD70-3103-BBB7421F3AD1}"/>
          </ac:spMkLst>
        </pc:spChg>
        <pc:spChg chg="del">
          <ac:chgData name="Riccardo Berta" userId="c8694f89-bba4-4576-b0a8-456619ca5a8c" providerId="ADAL" clId="{47B028F3-2273-4E41-9355-730A4DD39892}" dt="2023-02-28T08:27:06.848" v="448" actId="478"/>
          <ac:spMkLst>
            <pc:docMk/>
            <pc:sldMk cId="1016116320" sldId="321"/>
            <ac:spMk id="3" creationId="{55DE4D82-12D0-1B95-062F-FEA0D95C78DB}"/>
          </ac:spMkLst>
        </pc:spChg>
        <pc:picChg chg="add del mod">
          <ac:chgData name="Riccardo Berta" userId="c8694f89-bba4-4576-b0a8-456619ca5a8c" providerId="ADAL" clId="{47B028F3-2273-4E41-9355-730A4DD39892}" dt="2023-02-28T08:27:35.217" v="472" actId="478"/>
          <ac:picMkLst>
            <pc:docMk/>
            <pc:sldMk cId="1016116320" sldId="321"/>
            <ac:picMk id="4098" creationId="{77411CE9-A095-9834-3F3D-FA8ED2D6C927}"/>
          </ac:picMkLst>
        </pc:picChg>
        <pc:picChg chg="add del">
          <ac:chgData name="Riccardo Berta" userId="c8694f89-bba4-4576-b0a8-456619ca5a8c" providerId="ADAL" clId="{47B028F3-2273-4E41-9355-730A4DD39892}" dt="2023-02-28T08:27:53.645" v="474" actId="478"/>
          <ac:picMkLst>
            <pc:docMk/>
            <pc:sldMk cId="1016116320" sldId="321"/>
            <ac:picMk id="4100" creationId="{EF10C63E-08F0-FDAC-A649-F2C84D6D74E2}"/>
          </ac:picMkLst>
        </pc:picChg>
        <pc:picChg chg="add del mod">
          <ac:chgData name="Riccardo Berta" userId="c8694f89-bba4-4576-b0a8-456619ca5a8c" providerId="ADAL" clId="{47B028F3-2273-4E41-9355-730A4DD39892}" dt="2023-02-28T08:28:21.065" v="479" actId="478"/>
          <ac:picMkLst>
            <pc:docMk/>
            <pc:sldMk cId="1016116320" sldId="321"/>
            <ac:picMk id="4102" creationId="{2CF818D8-05D7-C554-4121-F50C65ED8680}"/>
          </ac:picMkLst>
        </pc:picChg>
        <pc:picChg chg="add mod">
          <ac:chgData name="Riccardo Berta" userId="c8694f89-bba4-4576-b0a8-456619ca5a8c" providerId="ADAL" clId="{47B028F3-2273-4E41-9355-730A4DD39892}" dt="2023-02-28T08:28:54.172" v="488" actId="1076"/>
          <ac:picMkLst>
            <pc:docMk/>
            <pc:sldMk cId="1016116320" sldId="321"/>
            <ac:picMk id="4104" creationId="{672DE0AB-806F-AC68-C098-604816BE2EFC}"/>
          </ac:picMkLst>
        </pc:picChg>
      </pc:sldChg>
      <pc:sldChg chg="modSp add mod">
        <pc:chgData name="Riccardo Berta" userId="c8694f89-bba4-4576-b0a8-456619ca5a8c" providerId="ADAL" clId="{47B028F3-2273-4E41-9355-730A4DD39892}" dt="2023-02-28T13:43:45.439" v="1284" actId="20577"/>
        <pc:sldMkLst>
          <pc:docMk/>
          <pc:sldMk cId="2390356872" sldId="322"/>
        </pc:sldMkLst>
        <pc:spChg chg="mod">
          <ac:chgData name="Riccardo Berta" userId="c8694f89-bba4-4576-b0a8-456619ca5a8c" providerId="ADAL" clId="{47B028F3-2273-4E41-9355-730A4DD39892}" dt="2023-02-28T11:47:15.353" v="1138" actId="20577"/>
          <ac:spMkLst>
            <pc:docMk/>
            <pc:sldMk cId="2390356872" sldId="322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3:43:45.439" v="1284" actId="20577"/>
          <ac:spMkLst>
            <pc:docMk/>
            <pc:sldMk cId="2390356872" sldId="322"/>
            <ac:spMk id="334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13:35:43.837" v="1279" actId="20577"/>
        <pc:sldMkLst>
          <pc:docMk/>
          <pc:sldMk cId="1888854729" sldId="323"/>
        </pc:sldMkLst>
        <pc:spChg chg="mod">
          <ac:chgData name="Riccardo Berta" userId="c8694f89-bba4-4576-b0a8-456619ca5a8c" providerId="ADAL" clId="{47B028F3-2273-4E41-9355-730A4DD39892}" dt="2023-02-28T11:48:07.896" v="1147"/>
          <ac:spMkLst>
            <pc:docMk/>
            <pc:sldMk cId="1888854729" sldId="323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3:35:43.837" v="1279" actId="20577"/>
          <ac:spMkLst>
            <pc:docMk/>
            <pc:sldMk cId="1888854729" sldId="323"/>
            <ac:spMk id="334" creationId="{00000000-0000-0000-0000-000000000000}"/>
          </ac:spMkLst>
        </pc:spChg>
      </pc:sldChg>
      <pc:sldChg chg="modSp add del mod">
        <pc:chgData name="Riccardo Berta" userId="c8694f89-bba4-4576-b0a8-456619ca5a8c" providerId="ADAL" clId="{47B028F3-2273-4E41-9355-730A4DD39892}" dt="2023-02-28T11:47:33.458" v="1144" actId="2696"/>
        <pc:sldMkLst>
          <pc:docMk/>
          <pc:sldMk cId="3048960469" sldId="323"/>
        </pc:sldMkLst>
        <pc:spChg chg="mod">
          <ac:chgData name="Riccardo Berta" userId="c8694f89-bba4-4576-b0a8-456619ca5a8c" providerId="ADAL" clId="{47B028F3-2273-4E41-9355-730A4DD39892}" dt="2023-02-28T11:43:01.520" v="1020" actId="20577"/>
          <ac:spMkLst>
            <pc:docMk/>
            <pc:sldMk cId="3048960469" sldId="323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1:44:58.941" v="1062" actId="20577"/>
          <ac:spMkLst>
            <pc:docMk/>
            <pc:sldMk cId="3048960469" sldId="323"/>
            <ac:spMk id="334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3-08T06:40:23.369" v="2935" actId="20577"/>
        <pc:sldMkLst>
          <pc:docMk/>
          <pc:sldMk cId="1368808615" sldId="324"/>
        </pc:sldMkLst>
        <pc:spChg chg="mod">
          <ac:chgData name="Riccardo Berta" userId="c8694f89-bba4-4576-b0a8-456619ca5a8c" providerId="ADAL" clId="{47B028F3-2273-4E41-9355-730A4DD39892}" dt="2023-02-28T13:49:11.832" v="1302"/>
          <ac:spMkLst>
            <pc:docMk/>
            <pc:sldMk cId="1368808615" sldId="324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3-08T06:40:23.369" v="2935" actId="20577"/>
          <ac:spMkLst>
            <pc:docMk/>
            <pc:sldMk cId="1368808615" sldId="324"/>
            <ac:spMk id="334" creationId="{00000000-0000-0000-0000-000000000000}"/>
          </ac:spMkLst>
        </pc:spChg>
      </pc:sldChg>
      <pc:sldChg chg="addSp delSp modSp add del mod">
        <pc:chgData name="Riccardo Berta" userId="c8694f89-bba4-4576-b0a8-456619ca5a8c" providerId="ADAL" clId="{47B028F3-2273-4E41-9355-730A4DD39892}" dt="2023-02-28T13:48:55.603" v="1300" actId="2696"/>
        <pc:sldMkLst>
          <pc:docMk/>
          <pc:sldMk cId="2595534561" sldId="324"/>
        </pc:sldMkLst>
        <pc:spChg chg="add del mod">
          <ac:chgData name="Riccardo Berta" userId="c8694f89-bba4-4576-b0a8-456619ca5a8c" providerId="ADAL" clId="{47B028F3-2273-4E41-9355-730A4DD39892}" dt="2023-02-28T13:48:46.968" v="1297" actId="478"/>
          <ac:spMkLst>
            <pc:docMk/>
            <pc:sldMk cId="2595534561" sldId="324"/>
            <ac:spMk id="2" creationId="{D4160691-F967-1807-0088-6525964A3423}"/>
          </ac:spMkLst>
        </pc:spChg>
        <pc:spChg chg="mod">
          <ac:chgData name="Riccardo Berta" userId="c8694f89-bba4-4576-b0a8-456619ca5a8c" providerId="ADAL" clId="{47B028F3-2273-4E41-9355-730A4DD39892}" dt="2023-02-28T13:47:33.047" v="1295"/>
          <ac:spMkLst>
            <pc:docMk/>
            <pc:sldMk cId="2595534561" sldId="324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3:45:26.826" v="1288" actId="20577"/>
          <ac:spMkLst>
            <pc:docMk/>
            <pc:sldMk cId="2595534561" sldId="324"/>
            <ac:spMk id="334" creationId="{00000000-0000-0000-0000-000000000000}"/>
          </ac:spMkLst>
        </pc:spChg>
      </pc:sldChg>
      <pc:sldChg chg="modSp add mod">
        <pc:chgData name="Riccardo Berta" userId="c8694f89-bba4-4576-b0a8-456619ca5a8c" providerId="ADAL" clId="{47B028F3-2273-4E41-9355-730A4DD39892}" dt="2023-02-28T14:53:06.282" v="1498" actId="20577"/>
        <pc:sldMkLst>
          <pc:docMk/>
          <pc:sldMk cId="2161748618" sldId="325"/>
        </pc:sldMkLst>
        <pc:spChg chg="mod">
          <ac:chgData name="Riccardo Berta" userId="c8694f89-bba4-4576-b0a8-456619ca5a8c" providerId="ADAL" clId="{47B028F3-2273-4E41-9355-730A4DD39892}" dt="2023-02-28T14:10:42.479" v="1483"/>
          <ac:spMkLst>
            <pc:docMk/>
            <pc:sldMk cId="2161748618" sldId="325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4:53:06.282" v="1498" actId="20577"/>
          <ac:spMkLst>
            <pc:docMk/>
            <pc:sldMk cId="2161748618" sldId="325"/>
            <ac:spMk id="334" creationId="{00000000-0000-0000-0000-000000000000}"/>
          </ac:spMkLst>
        </pc:spChg>
      </pc:sldChg>
      <pc:sldChg chg="add del">
        <pc:chgData name="Riccardo Berta" userId="c8694f89-bba4-4576-b0a8-456619ca5a8c" providerId="ADAL" clId="{47B028F3-2273-4E41-9355-730A4DD39892}" dt="2023-02-28T13:48:52.536" v="1298" actId="2696"/>
        <pc:sldMkLst>
          <pc:docMk/>
          <pc:sldMk cId="3380375041" sldId="325"/>
        </pc:sldMkLst>
      </pc:sldChg>
      <pc:sldChg chg="modSp add mod">
        <pc:chgData name="Riccardo Berta" userId="c8694f89-bba4-4576-b0a8-456619ca5a8c" providerId="ADAL" clId="{47B028F3-2273-4E41-9355-730A4DD39892}" dt="2023-02-28T16:02:52.058" v="2044" actId="20577"/>
        <pc:sldMkLst>
          <pc:docMk/>
          <pc:sldMk cId="1625958273" sldId="326"/>
        </pc:sldMkLst>
        <pc:spChg chg="mod">
          <ac:chgData name="Riccardo Berta" userId="c8694f89-bba4-4576-b0a8-456619ca5a8c" providerId="ADAL" clId="{47B028F3-2273-4E41-9355-730A4DD39892}" dt="2023-02-28T16:02:52.058" v="2044" actId="20577"/>
          <ac:spMkLst>
            <pc:docMk/>
            <pc:sldMk cId="1625958273" sldId="326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5:06:48.764" v="1768" actId="1035"/>
          <ac:spMkLst>
            <pc:docMk/>
            <pc:sldMk cId="1625958273" sldId="326"/>
            <ac:spMk id="334" creationId="{00000000-0000-0000-0000-000000000000}"/>
          </ac:spMkLst>
        </pc:spChg>
      </pc:sldChg>
      <pc:sldChg chg="add del">
        <pc:chgData name="Riccardo Berta" userId="c8694f89-bba4-4576-b0a8-456619ca5a8c" providerId="ADAL" clId="{47B028F3-2273-4E41-9355-730A4DD39892}" dt="2023-02-28T13:48:53.389" v="1299" actId="2696"/>
        <pc:sldMkLst>
          <pc:docMk/>
          <pc:sldMk cId="3185430008" sldId="326"/>
        </pc:sldMkLst>
      </pc:sldChg>
      <pc:sldChg chg="modSp add mod">
        <pc:chgData name="Riccardo Berta" userId="c8694f89-bba4-4576-b0a8-456619ca5a8c" providerId="ADAL" clId="{47B028F3-2273-4E41-9355-730A4DD39892}" dt="2023-02-28T16:04:42.021" v="2137" actId="21"/>
        <pc:sldMkLst>
          <pc:docMk/>
          <pc:sldMk cId="509446586" sldId="327"/>
        </pc:sldMkLst>
        <pc:spChg chg="mod">
          <ac:chgData name="Riccardo Berta" userId="c8694f89-bba4-4576-b0a8-456619ca5a8c" providerId="ADAL" clId="{47B028F3-2273-4E41-9355-730A4DD39892}" dt="2023-02-28T16:03:15.075" v="2081" actId="20577"/>
          <ac:spMkLst>
            <pc:docMk/>
            <pc:sldMk cId="509446586" sldId="327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6:04:42.021" v="2137" actId="21"/>
          <ac:spMkLst>
            <pc:docMk/>
            <pc:sldMk cId="509446586" sldId="327"/>
            <ac:spMk id="334" creationId="{00000000-0000-0000-0000-000000000000}"/>
          </ac:spMkLst>
        </pc:spChg>
      </pc:sldChg>
      <pc:sldChg chg="addSp delSp modSp add mod">
        <pc:chgData name="Riccardo Berta" userId="c8694f89-bba4-4576-b0a8-456619ca5a8c" providerId="ADAL" clId="{47B028F3-2273-4E41-9355-730A4DD39892}" dt="2023-03-08T14:46:37.909" v="3081" actId="1036"/>
        <pc:sldMkLst>
          <pc:docMk/>
          <pc:sldMk cId="698040945" sldId="328"/>
        </pc:sldMkLst>
        <pc:spChg chg="mod">
          <ac:chgData name="Riccardo Berta" userId="c8694f89-bba4-4576-b0a8-456619ca5a8c" providerId="ADAL" clId="{47B028F3-2273-4E41-9355-730A4DD39892}" dt="2023-02-28T16:03:23.895" v="2093" actId="20577"/>
          <ac:spMkLst>
            <pc:docMk/>
            <pc:sldMk cId="698040945" sldId="328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3-08T06:59:46.599" v="3031" actId="20577"/>
          <ac:spMkLst>
            <pc:docMk/>
            <pc:sldMk cId="698040945" sldId="328"/>
            <ac:spMk id="334" creationId="{00000000-0000-0000-0000-000000000000}"/>
          </ac:spMkLst>
        </pc:spChg>
        <pc:picChg chg="add del">
          <ac:chgData name="Riccardo Berta" userId="c8694f89-bba4-4576-b0a8-456619ca5a8c" providerId="ADAL" clId="{47B028F3-2273-4E41-9355-730A4DD39892}" dt="2023-03-08T06:54:44.446" v="2975"/>
          <ac:picMkLst>
            <pc:docMk/>
            <pc:sldMk cId="698040945" sldId="328"/>
            <ac:picMk id="2" creationId="{86E6B6C4-EAB5-5898-2865-FFFD7219E4BF}"/>
          </ac:picMkLst>
        </pc:picChg>
        <pc:picChg chg="add mod">
          <ac:chgData name="Riccardo Berta" userId="c8694f89-bba4-4576-b0a8-456619ca5a8c" providerId="ADAL" clId="{47B028F3-2273-4E41-9355-730A4DD39892}" dt="2023-03-08T14:46:37.909" v="3081" actId="1036"/>
          <ac:picMkLst>
            <pc:docMk/>
            <pc:sldMk cId="698040945" sldId="328"/>
            <ac:picMk id="4" creationId="{7203C94D-C03F-9E5E-DAE1-9CAC2942B562}"/>
          </ac:picMkLst>
        </pc:picChg>
      </pc:sldChg>
      <pc:sldChg chg="modSp add mod ord">
        <pc:chgData name="Riccardo Berta" userId="c8694f89-bba4-4576-b0a8-456619ca5a8c" providerId="ADAL" clId="{47B028F3-2273-4E41-9355-730A4DD39892}" dt="2023-03-08T06:42:11.313" v="2936" actId="20577"/>
        <pc:sldMkLst>
          <pc:docMk/>
          <pc:sldMk cId="4187390161" sldId="329"/>
        </pc:sldMkLst>
        <pc:spChg chg="mod">
          <ac:chgData name="Riccardo Berta" userId="c8694f89-bba4-4576-b0a8-456619ca5a8c" providerId="ADAL" clId="{47B028F3-2273-4E41-9355-730A4DD39892}" dt="2023-02-28T15:26:35.412" v="1957" actId="20577"/>
          <ac:spMkLst>
            <pc:docMk/>
            <pc:sldMk cId="4187390161" sldId="329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3-08T06:42:11.313" v="2936" actId="20577"/>
          <ac:spMkLst>
            <pc:docMk/>
            <pc:sldMk cId="4187390161" sldId="329"/>
            <ac:spMk id="334" creationId="{00000000-0000-0000-0000-000000000000}"/>
          </ac:spMkLst>
        </pc:spChg>
      </pc:sldChg>
      <pc:sldChg chg="addSp delSp modSp add mod">
        <pc:chgData name="Riccardo Berta" userId="c8694f89-bba4-4576-b0a8-456619ca5a8c" providerId="ADAL" clId="{47B028F3-2273-4E41-9355-730A4DD39892}" dt="2023-02-28T16:10:28.880" v="2352" actId="1076"/>
        <pc:sldMkLst>
          <pc:docMk/>
          <pc:sldMk cId="2308702454" sldId="330"/>
        </pc:sldMkLst>
        <pc:spChg chg="mod">
          <ac:chgData name="Riccardo Berta" userId="c8694f89-bba4-4576-b0a8-456619ca5a8c" providerId="ADAL" clId="{47B028F3-2273-4E41-9355-730A4DD39892}" dt="2023-02-28T16:06:16.720" v="2164" actId="20577"/>
          <ac:spMkLst>
            <pc:docMk/>
            <pc:sldMk cId="2308702454" sldId="330"/>
            <ac:spMk id="333" creationId="{00000000-0000-0000-0000-000000000000}"/>
          </ac:spMkLst>
        </pc:spChg>
        <pc:spChg chg="mod">
          <ac:chgData name="Riccardo Berta" userId="c8694f89-bba4-4576-b0a8-456619ca5a8c" providerId="ADAL" clId="{47B028F3-2273-4E41-9355-730A4DD39892}" dt="2023-02-28T16:10:24.575" v="2351" actId="404"/>
          <ac:spMkLst>
            <pc:docMk/>
            <pc:sldMk cId="2308702454" sldId="330"/>
            <ac:spMk id="334" creationId="{00000000-0000-0000-0000-000000000000}"/>
          </ac:spMkLst>
        </pc:spChg>
        <pc:picChg chg="add del mod">
          <ac:chgData name="Riccardo Berta" userId="c8694f89-bba4-4576-b0a8-456619ca5a8c" providerId="ADAL" clId="{47B028F3-2273-4E41-9355-730A4DD39892}" dt="2023-02-28T16:09:26.100" v="2279"/>
          <ac:picMkLst>
            <pc:docMk/>
            <pc:sldMk cId="2308702454" sldId="330"/>
            <ac:picMk id="2" creationId="{499BF80C-DFFE-5717-CAEC-C82983791D69}"/>
          </ac:picMkLst>
        </pc:picChg>
        <pc:picChg chg="add mod">
          <ac:chgData name="Riccardo Berta" userId="c8694f89-bba4-4576-b0a8-456619ca5a8c" providerId="ADAL" clId="{47B028F3-2273-4E41-9355-730A4DD39892}" dt="2023-02-28T16:10:28.880" v="2352" actId="1076"/>
          <ac:picMkLst>
            <pc:docMk/>
            <pc:sldMk cId="2308702454" sldId="330"/>
            <ac:picMk id="3" creationId="{8D129850-3F27-B3DF-7658-BEDD3378650B}"/>
          </ac:picMkLst>
        </pc:picChg>
      </pc:sldChg>
      <pc:sldChg chg="addSp delSp modSp new mod">
        <pc:chgData name="Riccardo Berta" userId="c8694f89-bba4-4576-b0a8-456619ca5a8c" providerId="ADAL" clId="{47B028F3-2273-4E41-9355-730A4DD39892}" dt="2023-03-01T15:12:22.414" v="2896" actId="14100"/>
        <pc:sldMkLst>
          <pc:docMk/>
          <pc:sldMk cId="1988350853" sldId="331"/>
        </pc:sldMkLst>
        <pc:spChg chg="mod">
          <ac:chgData name="Riccardo Berta" userId="c8694f89-bba4-4576-b0a8-456619ca5a8c" providerId="ADAL" clId="{47B028F3-2273-4E41-9355-730A4DD39892}" dt="2023-03-01T15:04:57.717" v="2790" actId="20577"/>
          <ac:spMkLst>
            <pc:docMk/>
            <pc:sldMk cId="1988350853" sldId="331"/>
            <ac:spMk id="2" creationId="{945C9073-DC46-0C33-BED0-D42ACC4B573A}"/>
          </ac:spMkLst>
        </pc:spChg>
        <pc:spChg chg="del">
          <ac:chgData name="Riccardo Berta" userId="c8694f89-bba4-4576-b0a8-456619ca5a8c" providerId="ADAL" clId="{47B028F3-2273-4E41-9355-730A4DD39892}" dt="2023-03-01T15:05:18.780" v="2796" actId="478"/>
          <ac:spMkLst>
            <pc:docMk/>
            <pc:sldMk cId="1988350853" sldId="331"/>
            <ac:spMk id="3" creationId="{6FBFC097-5F31-86C3-4E44-D9C850B3438D}"/>
          </ac:spMkLst>
        </pc:spChg>
        <pc:spChg chg="add mod">
          <ac:chgData name="Riccardo Berta" userId="c8694f89-bba4-4576-b0a8-456619ca5a8c" providerId="ADAL" clId="{47B028F3-2273-4E41-9355-730A4DD39892}" dt="2023-03-01T15:08:24.399" v="2851" actId="1076"/>
          <ac:spMkLst>
            <pc:docMk/>
            <pc:sldMk cId="1988350853" sldId="331"/>
            <ac:spMk id="6" creationId="{E3A0FB52-1391-ECE2-D49C-8E5B3E662F3A}"/>
          </ac:spMkLst>
        </pc:spChg>
        <pc:spChg chg="add mod">
          <ac:chgData name="Riccardo Berta" userId="c8694f89-bba4-4576-b0a8-456619ca5a8c" providerId="ADAL" clId="{47B028F3-2273-4E41-9355-730A4DD39892}" dt="2023-03-01T15:06:07.918" v="2810" actId="1076"/>
          <ac:spMkLst>
            <pc:docMk/>
            <pc:sldMk cId="1988350853" sldId="331"/>
            <ac:spMk id="7" creationId="{D0754A71-6F01-3FE7-CE4E-2D9BAF6A3991}"/>
          </ac:spMkLst>
        </pc:spChg>
        <pc:spChg chg="add mod">
          <ac:chgData name="Riccardo Berta" userId="c8694f89-bba4-4576-b0a8-456619ca5a8c" providerId="ADAL" clId="{47B028F3-2273-4E41-9355-730A4DD39892}" dt="2023-03-01T15:10:09.526" v="2857" actId="1076"/>
          <ac:spMkLst>
            <pc:docMk/>
            <pc:sldMk cId="1988350853" sldId="331"/>
            <ac:spMk id="8" creationId="{9F3174E7-826C-51A2-07F2-71E92D250028}"/>
          </ac:spMkLst>
        </pc:spChg>
        <pc:spChg chg="add mod">
          <ac:chgData name="Riccardo Berta" userId="c8694f89-bba4-4576-b0a8-456619ca5a8c" providerId="ADAL" clId="{47B028F3-2273-4E41-9355-730A4DD39892}" dt="2023-03-01T15:10:01.580" v="2854" actId="1076"/>
          <ac:spMkLst>
            <pc:docMk/>
            <pc:sldMk cId="1988350853" sldId="331"/>
            <ac:spMk id="9" creationId="{D223ADE5-0680-5F11-9282-CD9065DB966B}"/>
          </ac:spMkLst>
        </pc:spChg>
        <pc:spChg chg="add mod">
          <ac:chgData name="Riccardo Berta" userId="c8694f89-bba4-4576-b0a8-456619ca5a8c" providerId="ADAL" clId="{47B028F3-2273-4E41-9355-730A4DD39892}" dt="2023-03-01T15:10:03.999" v="2855" actId="1076"/>
          <ac:spMkLst>
            <pc:docMk/>
            <pc:sldMk cId="1988350853" sldId="331"/>
            <ac:spMk id="10" creationId="{5C591157-F815-E991-6EBD-077B94D9B15F}"/>
          </ac:spMkLst>
        </pc:spChg>
        <pc:spChg chg="add mod">
          <ac:chgData name="Riccardo Berta" userId="c8694f89-bba4-4576-b0a8-456619ca5a8c" providerId="ADAL" clId="{47B028F3-2273-4E41-9355-730A4DD39892}" dt="2023-03-01T15:10:13.938" v="2859" actId="20577"/>
          <ac:spMkLst>
            <pc:docMk/>
            <pc:sldMk cId="1988350853" sldId="331"/>
            <ac:spMk id="11" creationId="{005DB9A9-5D2A-B7DA-5C3C-2B963EF900E6}"/>
          </ac:spMkLst>
        </pc:spChg>
        <pc:spChg chg="add mod">
          <ac:chgData name="Riccardo Berta" userId="c8694f89-bba4-4576-b0a8-456619ca5a8c" providerId="ADAL" clId="{47B028F3-2273-4E41-9355-730A4DD39892}" dt="2023-03-01T15:10:19.995" v="2861" actId="1076"/>
          <ac:spMkLst>
            <pc:docMk/>
            <pc:sldMk cId="1988350853" sldId="331"/>
            <ac:spMk id="12" creationId="{2C32CFF0-F105-7677-DB97-F0D2470DB53A}"/>
          </ac:spMkLst>
        </pc:spChg>
        <pc:spChg chg="add mod">
          <ac:chgData name="Riccardo Berta" userId="c8694f89-bba4-4576-b0a8-456619ca5a8c" providerId="ADAL" clId="{47B028F3-2273-4E41-9355-730A4DD39892}" dt="2023-03-01T15:08:20.512" v="2850" actId="1076"/>
          <ac:spMkLst>
            <pc:docMk/>
            <pc:sldMk cId="1988350853" sldId="331"/>
            <ac:spMk id="13" creationId="{9EB8E220-5909-E013-056F-EDB1F4721413}"/>
          </ac:spMkLst>
        </pc:spChg>
        <pc:picChg chg="add mod">
          <ac:chgData name="Riccardo Berta" userId="c8694f89-bba4-4576-b0a8-456619ca5a8c" providerId="ADAL" clId="{47B028F3-2273-4E41-9355-730A4DD39892}" dt="2023-03-01T15:05:16.429" v="2795" actId="1076"/>
          <ac:picMkLst>
            <pc:docMk/>
            <pc:sldMk cId="1988350853" sldId="331"/>
            <ac:picMk id="5" creationId="{8062E119-0449-34E5-6803-F15CBC0146F9}"/>
          </ac:picMkLst>
        </pc:picChg>
        <pc:cxnChg chg="add mod">
          <ac:chgData name="Riccardo Berta" userId="c8694f89-bba4-4576-b0a8-456619ca5a8c" providerId="ADAL" clId="{47B028F3-2273-4E41-9355-730A4DD39892}" dt="2023-03-01T15:10:59.011" v="2868" actId="1582"/>
          <ac:cxnSpMkLst>
            <pc:docMk/>
            <pc:sldMk cId="1988350853" sldId="331"/>
            <ac:cxnSpMk id="15" creationId="{EA9BF9E4-EA24-43E6-342C-5B42B93FF06A}"/>
          </ac:cxnSpMkLst>
        </pc:cxnChg>
        <pc:cxnChg chg="add mod">
          <ac:chgData name="Riccardo Berta" userId="c8694f89-bba4-4576-b0a8-456619ca5a8c" providerId="ADAL" clId="{47B028F3-2273-4E41-9355-730A4DD39892}" dt="2023-03-01T15:11:23.815" v="2874" actId="14100"/>
          <ac:cxnSpMkLst>
            <pc:docMk/>
            <pc:sldMk cId="1988350853" sldId="331"/>
            <ac:cxnSpMk id="18" creationId="{D85A3BF5-2944-BF8F-55AA-D43D3576BBF2}"/>
          </ac:cxnSpMkLst>
        </pc:cxnChg>
        <pc:cxnChg chg="add mod">
          <ac:chgData name="Riccardo Berta" userId="c8694f89-bba4-4576-b0a8-456619ca5a8c" providerId="ADAL" clId="{47B028F3-2273-4E41-9355-730A4DD39892}" dt="2023-03-01T15:11:40.346" v="2881" actId="14100"/>
          <ac:cxnSpMkLst>
            <pc:docMk/>
            <pc:sldMk cId="1988350853" sldId="331"/>
            <ac:cxnSpMk id="22" creationId="{4DE6D52D-EDEC-1B69-8F43-D09A0E222504}"/>
          </ac:cxnSpMkLst>
        </pc:cxnChg>
        <pc:cxnChg chg="add mod">
          <ac:chgData name="Riccardo Berta" userId="c8694f89-bba4-4576-b0a8-456619ca5a8c" providerId="ADAL" clId="{47B028F3-2273-4E41-9355-730A4DD39892}" dt="2023-03-01T15:11:48.501" v="2884" actId="14100"/>
          <ac:cxnSpMkLst>
            <pc:docMk/>
            <pc:sldMk cId="1988350853" sldId="331"/>
            <ac:cxnSpMk id="27" creationId="{5B099064-5DB3-C1D9-C9BD-98C0659A0B95}"/>
          </ac:cxnSpMkLst>
        </pc:cxnChg>
        <pc:cxnChg chg="add mod">
          <ac:chgData name="Riccardo Berta" userId="c8694f89-bba4-4576-b0a8-456619ca5a8c" providerId="ADAL" clId="{47B028F3-2273-4E41-9355-730A4DD39892}" dt="2023-03-01T15:11:56.426" v="2887" actId="14100"/>
          <ac:cxnSpMkLst>
            <pc:docMk/>
            <pc:sldMk cId="1988350853" sldId="331"/>
            <ac:cxnSpMk id="30" creationId="{599CB553-7132-5022-8D49-C27F8FA968A2}"/>
          </ac:cxnSpMkLst>
        </pc:cxnChg>
        <pc:cxnChg chg="add mod">
          <ac:chgData name="Riccardo Berta" userId="c8694f89-bba4-4576-b0a8-456619ca5a8c" providerId="ADAL" clId="{47B028F3-2273-4E41-9355-730A4DD39892}" dt="2023-03-01T15:12:05.267" v="2890" actId="14100"/>
          <ac:cxnSpMkLst>
            <pc:docMk/>
            <pc:sldMk cId="1988350853" sldId="331"/>
            <ac:cxnSpMk id="33" creationId="{B1C49783-DBF9-FDFE-25FC-84BDD30BEF13}"/>
          </ac:cxnSpMkLst>
        </pc:cxnChg>
        <pc:cxnChg chg="add mod">
          <ac:chgData name="Riccardo Berta" userId="c8694f89-bba4-4576-b0a8-456619ca5a8c" providerId="ADAL" clId="{47B028F3-2273-4E41-9355-730A4DD39892}" dt="2023-03-01T15:12:22.414" v="2896" actId="14100"/>
          <ac:cxnSpMkLst>
            <pc:docMk/>
            <pc:sldMk cId="1988350853" sldId="331"/>
            <ac:cxnSpMk id="36" creationId="{D0877E00-9574-B6EE-F92E-0C5752EDED30}"/>
          </ac:cxnSpMkLst>
        </pc:cxnChg>
        <pc:cxnChg chg="add mod">
          <ac:chgData name="Riccardo Berta" userId="c8694f89-bba4-4576-b0a8-456619ca5a8c" providerId="ADAL" clId="{47B028F3-2273-4E41-9355-730A4DD39892}" dt="2023-03-01T15:12:16.176" v="2894"/>
          <ac:cxnSpMkLst>
            <pc:docMk/>
            <pc:sldMk cId="1988350853" sldId="331"/>
            <ac:cxnSpMk id="39" creationId="{87652227-55ED-33F4-73BE-F9E7615933ED}"/>
          </ac:cxnSpMkLst>
        </pc:cxnChg>
      </pc:sldChg>
    </pc:docChg>
  </pc:docChgLst>
  <pc:docChgLst>
    <pc:chgData name="Riccardo Berta" userId="c8694f89-bba4-4576-b0a8-456619ca5a8c" providerId="ADAL" clId="{AA2514BE-DDFC-1B49-A7BE-427CFFEB16D6}"/>
    <pc:docChg chg="custSel addSld delSld modSld">
      <pc:chgData name="Riccardo Berta" userId="c8694f89-bba4-4576-b0a8-456619ca5a8c" providerId="ADAL" clId="{AA2514BE-DDFC-1B49-A7BE-427CFFEB16D6}" dt="2022-04-27T06:35:57.047" v="40" actId="680"/>
      <pc:docMkLst>
        <pc:docMk/>
      </pc:docMkLst>
      <pc:sldChg chg="delSp modSp mod">
        <pc:chgData name="Riccardo Berta" userId="c8694f89-bba4-4576-b0a8-456619ca5a8c" providerId="ADAL" clId="{AA2514BE-DDFC-1B49-A7BE-427CFFEB16D6}" dt="2022-04-27T06:35:32.508" v="25" actId="478"/>
        <pc:sldMkLst>
          <pc:docMk/>
          <pc:sldMk cId="0" sldId="256"/>
        </pc:sldMkLst>
        <pc:spChg chg="mod">
          <ac:chgData name="Riccardo Berta" userId="c8694f89-bba4-4576-b0a8-456619ca5a8c" providerId="ADAL" clId="{AA2514BE-DDFC-1B49-A7BE-427CFFEB16D6}" dt="2022-04-27T06:35:11.554" v="19" actId="20577"/>
          <ac:spMkLst>
            <pc:docMk/>
            <pc:sldMk cId="0" sldId="256"/>
            <ac:spMk id="62" creationId="{00000000-0000-0000-0000-000000000000}"/>
          </ac:spMkLst>
        </pc:spChg>
        <pc:spChg chg="mod">
          <ac:chgData name="Riccardo Berta" userId="c8694f89-bba4-4576-b0a8-456619ca5a8c" providerId="ADAL" clId="{AA2514BE-DDFC-1B49-A7BE-427CFFEB16D6}" dt="2022-04-27T06:35:25.448" v="24" actId="1076"/>
          <ac:spMkLst>
            <pc:docMk/>
            <pc:sldMk cId="0" sldId="256"/>
            <ac:spMk id="81" creationId="{00000000-0000-0000-0000-000000000000}"/>
          </ac:spMkLst>
        </pc:spChg>
        <pc:grpChg chg="del">
          <ac:chgData name="Riccardo Berta" userId="c8694f89-bba4-4576-b0a8-456619ca5a8c" providerId="ADAL" clId="{AA2514BE-DDFC-1B49-A7BE-427CFFEB16D6}" dt="2022-04-27T06:35:32.508" v="25" actId="478"/>
          <ac:grpSpMkLst>
            <pc:docMk/>
            <pc:sldMk cId="0" sldId="256"/>
            <ac:grpSpMk id="63" creationId="{00000000-0000-0000-0000-000000000000}"/>
          </ac:grpSpMkLst>
        </pc:grpChg>
      </pc:sldChg>
      <pc:sldChg chg="del">
        <pc:chgData name="Riccardo Berta" userId="c8694f89-bba4-4576-b0a8-456619ca5a8c" providerId="ADAL" clId="{AA2514BE-DDFC-1B49-A7BE-427CFFEB16D6}" dt="2022-04-27T06:35:35.840" v="26" actId="2696"/>
        <pc:sldMkLst>
          <pc:docMk/>
          <pc:sldMk cId="0" sldId="257"/>
        </pc:sldMkLst>
      </pc:sldChg>
      <pc:sldChg chg="del">
        <pc:chgData name="Riccardo Berta" userId="c8694f89-bba4-4576-b0a8-456619ca5a8c" providerId="ADAL" clId="{AA2514BE-DDFC-1B49-A7BE-427CFFEB16D6}" dt="2022-04-27T06:35:36.402" v="27" actId="2696"/>
        <pc:sldMkLst>
          <pc:docMk/>
          <pc:sldMk cId="0" sldId="258"/>
        </pc:sldMkLst>
      </pc:sldChg>
      <pc:sldChg chg="del">
        <pc:chgData name="Riccardo Berta" userId="c8694f89-bba4-4576-b0a8-456619ca5a8c" providerId="ADAL" clId="{AA2514BE-DDFC-1B49-A7BE-427CFFEB16D6}" dt="2022-04-27T06:35:36.810" v="28" actId="2696"/>
        <pc:sldMkLst>
          <pc:docMk/>
          <pc:sldMk cId="0" sldId="259"/>
        </pc:sldMkLst>
      </pc:sldChg>
      <pc:sldChg chg="del">
        <pc:chgData name="Riccardo Berta" userId="c8694f89-bba4-4576-b0a8-456619ca5a8c" providerId="ADAL" clId="{AA2514BE-DDFC-1B49-A7BE-427CFFEB16D6}" dt="2022-04-27T06:35:37.267" v="29" actId="2696"/>
        <pc:sldMkLst>
          <pc:docMk/>
          <pc:sldMk cId="0" sldId="260"/>
        </pc:sldMkLst>
      </pc:sldChg>
      <pc:sldChg chg="del">
        <pc:chgData name="Riccardo Berta" userId="c8694f89-bba4-4576-b0a8-456619ca5a8c" providerId="ADAL" clId="{AA2514BE-DDFC-1B49-A7BE-427CFFEB16D6}" dt="2022-04-27T06:35:37.675" v="30" actId="2696"/>
        <pc:sldMkLst>
          <pc:docMk/>
          <pc:sldMk cId="0" sldId="261"/>
        </pc:sldMkLst>
      </pc:sldChg>
      <pc:sldChg chg="del">
        <pc:chgData name="Riccardo Berta" userId="c8694f89-bba4-4576-b0a8-456619ca5a8c" providerId="ADAL" clId="{AA2514BE-DDFC-1B49-A7BE-427CFFEB16D6}" dt="2022-04-27T06:35:38.160" v="31" actId="2696"/>
        <pc:sldMkLst>
          <pc:docMk/>
          <pc:sldMk cId="0" sldId="262"/>
        </pc:sldMkLst>
      </pc:sldChg>
      <pc:sldChg chg="del">
        <pc:chgData name="Riccardo Berta" userId="c8694f89-bba4-4576-b0a8-456619ca5a8c" providerId="ADAL" clId="{AA2514BE-DDFC-1B49-A7BE-427CFFEB16D6}" dt="2022-04-27T06:35:38.524" v="32" actId="2696"/>
        <pc:sldMkLst>
          <pc:docMk/>
          <pc:sldMk cId="0" sldId="263"/>
        </pc:sldMkLst>
      </pc:sldChg>
      <pc:sldChg chg="del">
        <pc:chgData name="Riccardo Berta" userId="c8694f89-bba4-4576-b0a8-456619ca5a8c" providerId="ADAL" clId="{AA2514BE-DDFC-1B49-A7BE-427CFFEB16D6}" dt="2022-04-27T06:35:38.964" v="33" actId="2696"/>
        <pc:sldMkLst>
          <pc:docMk/>
          <pc:sldMk cId="0" sldId="264"/>
        </pc:sldMkLst>
      </pc:sldChg>
      <pc:sldChg chg="del">
        <pc:chgData name="Riccardo Berta" userId="c8694f89-bba4-4576-b0a8-456619ca5a8c" providerId="ADAL" clId="{AA2514BE-DDFC-1B49-A7BE-427CFFEB16D6}" dt="2022-04-27T06:35:40.752" v="34" actId="2696"/>
        <pc:sldMkLst>
          <pc:docMk/>
          <pc:sldMk cId="0" sldId="265"/>
        </pc:sldMkLst>
      </pc:sldChg>
      <pc:sldChg chg="modSp mod">
        <pc:chgData name="Riccardo Berta" userId="c8694f89-bba4-4576-b0a8-456619ca5a8c" providerId="ADAL" clId="{AA2514BE-DDFC-1B49-A7BE-427CFFEB16D6}" dt="2022-04-27T06:35:43.585" v="35" actId="20577"/>
        <pc:sldMkLst>
          <pc:docMk/>
          <pc:sldMk cId="0" sldId="266"/>
        </pc:sldMkLst>
        <pc:spChg chg="mod">
          <ac:chgData name="Riccardo Berta" userId="c8694f89-bba4-4576-b0a8-456619ca5a8c" providerId="ADAL" clId="{AA2514BE-DDFC-1B49-A7BE-427CFFEB16D6}" dt="2022-04-27T06:35:43.585" v="35" actId="20577"/>
          <ac:spMkLst>
            <pc:docMk/>
            <pc:sldMk cId="0" sldId="266"/>
            <ac:spMk id="157" creationId="{00000000-0000-0000-0000-000000000000}"/>
          </ac:spMkLst>
        </pc:spChg>
      </pc:sldChg>
      <pc:sldChg chg="new">
        <pc:chgData name="Riccardo Berta" userId="c8694f89-bba4-4576-b0a8-456619ca5a8c" providerId="ADAL" clId="{AA2514BE-DDFC-1B49-A7BE-427CFFEB16D6}" dt="2022-04-27T06:35:54.331" v="38" actId="680"/>
        <pc:sldMkLst>
          <pc:docMk/>
          <pc:sldMk cId="274717276" sldId="267"/>
        </pc:sldMkLst>
      </pc:sldChg>
      <pc:sldChg chg="new del">
        <pc:chgData name="Riccardo Berta" userId="c8694f89-bba4-4576-b0a8-456619ca5a8c" providerId="ADAL" clId="{AA2514BE-DDFC-1B49-A7BE-427CFFEB16D6}" dt="2022-04-27T06:35:48.789" v="37" actId="2696"/>
        <pc:sldMkLst>
          <pc:docMk/>
          <pc:sldMk cId="4096316961" sldId="267"/>
        </pc:sldMkLst>
      </pc:sldChg>
      <pc:sldChg chg="new">
        <pc:chgData name="Riccardo Berta" userId="c8694f89-bba4-4576-b0a8-456619ca5a8c" providerId="ADAL" clId="{AA2514BE-DDFC-1B49-A7BE-427CFFEB16D6}" dt="2022-04-27T06:35:56.404" v="39" actId="680"/>
        <pc:sldMkLst>
          <pc:docMk/>
          <pc:sldMk cId="3050098770" sldId="268"/>
        </pc:sldMkLst>
      </pc:sldChg>
      <pc:sldChg chg="new">
        <pc:chgData name="Riccardo Berta" userId="c8694f89-bba4-4576-b0a8-456619ca5a8c" providerId="ADAL" clId="{AA2514BE-DDFC-1B49-A7BE-427CFFEB16D6}" dt="2022-04-27T06:35:57.047" v="40" actId="680"/>
        <pc:sldMkLst>
          <pc:docMk/>
          <pc:sldMk cId="2497338974" sldId="269"/>
        </pc:sldMkLst>
      </pc:sldChg>
      <pc:sldMasterChg chg="delSldLayout">
        <pc:chgData name="Riccardo Berta" userId="c8694f89-bba4-4576-b0a8-456619ca5a8c" providerId="ADAL" clId="{AA2514BE-DDFC-1B49-A7BE-427CFFEB16D6}" dt="2022-04-27T06:35:48.789" v="37" actId="2696"/>
        <pc:sldMasterMkLst>
          <pc:docMk/>
          <pc:sldMasterMk cId="0" sldId="2147483659"/>
        </pc:sldMasterMkLst>
        <pc:sldLayoutChg chg="del">
          <pc:chgData name="Riccardo Berta" userId="c8694f89-bba4-4576-b0a8-456619ca5a8c" providerId="ADAL" clId="{AA2514BE-DDFC-1B49-A7BE-427CFFEB16D6}" dt="2022-04-27T06:35:48.789" v="37" actId="2696"/>
          <pc:sldLayoutMkLst>
            <pc:docMk/>
            <pc:sldMasterMk cId="0" sldId="2147483659"/>
            <pc:sldLayoutMk cId="0" sldId="214748364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CFFE9368-F2DE-198A-954D-93042D852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9C958806-8966-87F6-C647-9566349F38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8891C7D5-DF01-05BB-383E-EE34AC1E44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3867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68213514-844B-8A5F-EA30-9E6357D1F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5635813D-230B-9491-D583-FE6BBB22A2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205DA243-BA7A-868B-7182-7730EE8A4A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057312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7E80B0EF-7087-CE86-989C-F4C0F757B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74574716-9FFE-5F0F-6E5B-0436C6BC45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C2E6F2DD-43B1-C3CE-0D00-A265571004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6571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3EAD9FDD-F79D-D0E6-B01F-DB4CC96C0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112818BA-7171-50F8-6226-BD93701A06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4BD602D8-F9ED-C0E0-BF74-A5D0810D50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7393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B9EF9511-E647-5DFE-F77B-183262EED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EA2D527F-805A-2DA1-91B1-EE4E337F5E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F7B7CCC8-5794-B9E1-F2D4-6FCFEB9987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86722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0C152EC9-39AE-B116-2556-350AEAADB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9B37E1E8-66F9-0B5D-0A51-B5097BF94C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76570F99-A60C-85B2-9DF6-E35E00FA8AC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11519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87F15FC9-B1D2-259D-CA04-2DBC9F55B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318D6766-E828-FAF7-E124-1C5285CCCF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E465EA53-F6CA-F1D4-3FA7-E073D736CF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08815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84274FD8-8B09-8BE3-4F72-3591F11A0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A8A6EA7B-FFF0-1D41-E7D0-8B14410893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A01189C6-EBDA-7192-3760-89F8B685FC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23514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efaf78aa0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efaf78aa0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efaf78aa0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efaf78aa0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efaf78aa0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efaf78aa0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37562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714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35791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1558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4132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4909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8542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36911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3C78B1C0-83E4-437C-D24F-9A343F7CA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B4373506-1DC0-2C1B-CED5-29256D7854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493C8CC2-A98C-EFBD-B6CB-519A5E545A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657423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>
          <a:extLst>
            <a:ext uri="{FF2B5EF4-FFF2-40B4-BE49-F238E27FC236}">
              <a16:creationId xmlns:a16="http://schemas.microsoft.com/office/drawing/2014/main" id="{8DAE20B1-3E2A-FD13-3168-80D87A3DD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>
            <a:extLst>
              <a:ext uri="{FF2B5EF4-FFF2-40B4-BE49-F238E27FC236}">
                <a16:creationId xmlns:a16="http://schemas.microsoft.com/office/drawing/2014/main" id="{408EA9C9-D4AB-C6AC-5C3F-7F4253592B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>
            <a:extLst>
              <a:ext uri="{FF2B5EF4-FFF2-40B4-BE49-F238E27FC236}">
                <a16:creationId xmlns:a16="http://schemas.microsoft.com/office/drawing/2014/main" id="{4BEE16C9-705A-82C5-00FA-8695959DA0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02570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>
          <a:extLst>
            <a:ext uri="{FF2B5EF4-FFF2-40B4-BE49-F238E27FC236}">
              <a16:creationId xmlns:a16="http://schemas.microsoft.com/office/drawing/2014/main" id="{F29C0CFC-81F5-CC93-B2B2-9F6880F05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>
            <a:extLst>
              <a:ext uri="{FF2B5EF4-FFF2-40B4-BE49-F238E27FC236}">
                <a16:creationId xmlns:a16="http://schemas.microsoft.com/office/drawing/2014/main" id="{14E6AFAF-19F0-CDC4-F421-481B7AD639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>
            <a:extLst>
              <a:ext uri="{FF2B5EF4-FFF2-40B4-BE49-F238E27FC236}">
                <a16:creationId xmlns:a16="http://schemas.microsoft.com/office/drawing/2014/main" id="{E589772E-C998-4CB9-8EF3-DED3A44C89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87151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efaf78aa0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efaf78aa0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80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045dc3a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045dc3a2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>
          <a:extLst>
            <a:ext uri="{FF2B5EF4-FFF2-40B4-BE49-F238E27FC236}">
              <a16:creationId xmlns:a16="http://schemas.microsoft.com/office/drawing/2014/main" id="{38349199-C26E-1464-6A28-7FA5D4370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0045dc3a2_0_16:notes">
            <a:extLst>
              <a:ext uri="{FF2B5EF4-FFF2-40B4-BE49-F238E27FC236}">
                <a16:creationId xmlns:a16="http://schemas.microsoft.com/office/drawing/2014/main" id="{2BC323C8-5E7D-7553-EE79-240B7F69B5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0045dc3a2_0_16:notes">
            <a:extLst>
              <a:ext uri="{FF2B5EF4-FFF2-40B4-BE49-F238E27FC236}">
                <a16:creationId xmlns:a16="http://schemas.microsoft.com/office/drawing/2014/main" id="{F2E38E32-8D95-C9F9-441F-D480033487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77243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faf78aa0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efaf78aa0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9615BE96-33A3-27A7-32D4-74D4C378C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52952285-17F8-CC27-93AA-4C6DE72EF81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E8EE5115-F0BF-914C-F38B-1CF2B8B817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0383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8C50B996-B2DF-3C0E-5668-34FFFF8F4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BBB127C2-6C94-E5CC-C9DB-D876EDA83A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25FE16C1-DB60-6BEA-31D7-0D28B00F71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96926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13C3D004-73C7-5E3E-552E-C0C50C6645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A6511000-6A88-9B76-D12C-39127CBDDB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AD3C0565-608A-2FF0-D767-BD0904880D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6078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56A45B32-8F6C-BD36-F69B-6F4D0E8A8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57F17A3F-F3CB-6766-1639-07F5B34CC8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6A30760D-EE0C-5838-7F96-A9F4EFB255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51109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F653AABE-4CED-BDC2-EC0E-523A31CDC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97B77FE2-ACF9-743B-BB76-13CC67138F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CDF86B06-A751-39CF-6A9C-0AFCC24644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3298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>
          <a:extLst>
            <a:ext uri="{FF2B5EF4-FFF2-40B4-BE49-F238E27FC236}">
              <a16:creationId xmlns:a16="http://schemas.microsoft.com/office/drawing/2014/main" id="{DE834FA3-1BBB-26E8-BB58-46B28028B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fe5180bc9_0_691:notes">
            <a:extLst>
              <a:ext uri="{FF2B5EF4-FFF2-40B4-BE49-F238E27FC236}">
                <a16:creationId xmlns:a16="http://schemas.microsoft.com/office/drawing/2014/main" id="{6E84859E-3BA5-248D-33DF-26B868910A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fe5180bc9_0_691:notes">
            <a:extLst>
              <a:ext uri="{FF2B5EF4-FFF2-40B4-BE49-F238E27FC236}">
                <a16:creationId xmlns:a16="http://schemas.microsoft.com/office/drawing/2014/main" id="{53B5AA2F-4818-CA32-76C4-D9D4AD73BFE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1218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1008933"/>
            <a:ext cx="1081625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4355671"/>
            <a:ext cx="1081625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925674"/>
            <a:ext cx="3054600" cy="20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4155440"/>
            <a:ext cx="3054600" cy="9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B145B1-2FAC-2F28-B5C5-B9D93528C1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BD3AFE8A-14DE-3195-2942-040A432C1E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F98595B-1649-4055-A928-0CCF4306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327435-806E-141A-57A6-5FAF6D797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BD0A9F-1876-B1F3-F63C-F7A70C72D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37332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C00A8D-61DC-D16F-41B5-9A500B247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9F814F-ECD9-1DF6-7CFE-C1AE63974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D8659C2-DC60-C41C-AC06-65D5FC025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0778B0A-E815-D3CC-2813-7A272FCDB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62D73E1-B313-0DA2-286C-3449EF3D2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9836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0F1A9F-FA90-4E97-1D07-DCE7F1E11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F56F79-B0BC-733C-E8F6-F0F54C474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66EAC7-222D-4052-C0B9-84E1ADFD8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8088494-7669-B350-3556-0B8B7A178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8CDD9EE-F999-7CCE-D2BA-CAC0211B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5043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5DAADD-4130-4B3E-D324-986F3AC73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AA946C4-1779-2CE7-D476-0FBD789056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45D1EE2-0A5D-585B-5BA6-D0474687D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7EDD7C2-83EE-4FC1-E0B2-13CF3208F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EBEA1EB-E625-633F-4019-6F23231E6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57928B4-588F-B95B-EF68-78EAE9860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38003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2429D7-AB42-9C34-1DCF-5BE6B8AE7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7AD740D-59C0-FDF8-5D4D-F677C3B4B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9DCFB4B-7D20-94C2-23DD-40FF7D1BD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6206BF7-9275-97F6-9EFB-739FB2F81E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0A2F324-14B4-3594-2CB9-E522F7988A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691BB9F-1437-1853-DD36-51001D0F5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2E3D2C9-6C94-F80E-A424-5D6C7B7F7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DACA1A4-EF32-B62A-F42A-03D4CFB53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4730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FBEFE9-3BAB-F1B6-816A-5CA76866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1966638-FCF2-0DC1-8E40-F16A10C3E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8848F00-3D90-331E-653C-2BC78D949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05A9EBC-0E43-38DC-DDB0-11EFD857D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24225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7800D38-F7EF-9AFA-E2CA-C738F750A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E1D37C2-C825-B29E-4AB2-5B2127479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AEADD1E-9993-ADC7-A9CB-D19D31BF1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58451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094573-47FB-FDBE-E4A8-C976288929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A6F0006-94A6-FC26-C464-6D4526F90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2A33C9C-02AD-3DEA-4ADD-26F6BE353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316CFC5-42B5-EA57-F4AA-8F2FBD2FC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D4ED2BE-7BD4-A3CC-6AC9-4B4058A4C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FCCFD66-E71E-7AFA-FCA7-23721BE3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08345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5953FD-101E-38C1-B7B2-BA1F7A5061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CD04CEB-75D9-962D-C956-04DB55EBFB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4A32AE9-3B8B-E4E5-1397-BFC93F7C2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A5AA034-DB77-1558-11E3-D190AB9D0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53CBA5E-3012-35B6-FF79-B7498F69E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1B56F23-8444-3377-5B95-E64C6C628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313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 hasCustomPrompt="1"/>
          </p:nvPr>
        </p:nvSpPr>
        <p:spPr>
          <a:xfrm>
            <a:off x="311700" y="1633633"/>
            <a:ext cx="8520600" cy="44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1"/>
            <a:r>
              <a:rPr lang="it-IT" dirty="0"/>
              <a:t> </a:t>
            </a:r>
            <a:endParaRPr dirty="0"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808D05-8A65-191B-EE19-5163B6076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07FE05C-3AEA-E5EA-25AB-83CA6B720B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37FA1DF-EEBE-2DD6-6490-673D3574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4C2FF96-29A2-E4BC-2941-4621CB04C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1DD6863-D705-DAEC-4FBD-743AF61D7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5755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FB52AF2-DE5A-FE2F-E4EC-C7E4B13809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D463132-9DF8-AAA9-171B-C7756FBED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8D52A27-5264-028A-955C-CA51F5E8D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0C1395-7024-93D7-EDF0-8E681057D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89D05A1-4324-7397-1A75-336ECAB38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16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3999900" cy="44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633633"/>
            <a:ext cx="3999900" cy="44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865867"/>
            <a:ext cx="2808000" cy="3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5878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39033"/>
            <a:ext cx="4045200" cy="238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3692001"/>
            <a:ext cx="4045200" cy="2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5625233"/>
            <a:ext cx="59988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76167"/>
            <a:ext cx="8520600" cy="28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4216000"/>
            <a:ext cx="8520600" cy="14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8520600" cy="44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D6677F1-B806-83E7-1D61-B5D0D85BD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4390548-09FD-C6C8-B664-90B8DF79E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9A1F455-AE78-D624-3342-BD55E920A2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A1DA7D-1EAC-AC49-98B2-1A5474C76FCF}" type="datetimeFigureOut">
              <a:rPr lang="en-GB" smtClean="0"/>
              <a:t>14/03/2025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EFFCFC-82FB-84BA-6A60-B8BE99A509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FA7872F-CBA8-7893-8A41-523A2B131F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92B458-BEA8-2047-B286-77A32CBC6E1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8816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rocessing.org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duino.cc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t.com/en/microcontrollers-microprocessors/stm32-32-bit-arm-cortex-mcus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925674"/>
            <a:ext cx="3054600" cy="20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Edge Devices</a:t>
            </a:r>
            <a:endParaRPr dirty="0"/>
          </a:p>
        </p:txBody>
      </p:sp>
      <p:pic>
        <p:nvPicPr>
          <p:cNvPr id="2" name="Immagine 1" descr="Immagine che contiene diagramma, Piano, schermata&#10;&#10;Il contenuto generato dall'IA potrebbe non essere corretto.">
            <a:extLst>
              <a:ext uri="{FF2B5EF4-FFF2-40B4-BE49-F238E27FC236}">
                <a16:creationId xmlns:a16="http://schemas.microsoft.com/office/drawing/2014/main" id="{AC2151D1-EA81-A0D8-D383-56AA53B90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833" y="300944"/>
            <a:ext cx="3533655" cy="1624730"/>
          </a:xfrm>
          <a:prstGeom prst="rect">
            <a:avLst/>
          </a:prstGeom>
        </p:spPr>
      </p:pic>
      <p:sp>
        <p:nvSpPr>
          <p:cNvPr id="81" name="Google Shape;81;p13"/>
          <p:cNvSpPr/>
          <p:nvPr/>
        </p:nvSpPr>
        <p:spPr>
          <a:xfrm>
            <a:off x="7534656" y="629170"/>
            <a:ext cx="459435" cy="968278"/>
          </a:xfrm>
          <a:prstGeom prst="ellipse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28456F9E-A76B-C61D-3BA5-90B760C5D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linea, diagramma, Carattere&#10;&#10;Il contenuto generato dall'IA potrebbe non essere corretto.">
            <a:extLst>
              <a:ext uri="{FF2B5EF4-FFF2-40B4-BE49-F238E27FC236}">
                <a16:creationId xmlns:a16="http://schemas.microsoft.com/office/drawing/2014/main" id="{71C05E32-729E-3F4C-D652-E56D5460A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542" y="4374442"/>
            <a:ext cx="6583923" cy="2226999"/>
          </a:xfrm>
          <a:prstGeom prst="rect">
            <a:avLst/>
          </a:prstGeom>
        </p:spPr>
      </p:pic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90603A7F-757A-5BF5-965D-554BB569B5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Physical computing (2)</a:t>
            </a:r>
            <a:endParaRPr dirty="0"/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CDB77425-2017-DE53-4642-E823DDB818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019983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Design the circuit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Determine </a:t>
            </a:r>
            <a:r>
              <a:rPr lang="en-GB" sz="1600" b="1" noProof="1"/>
              <a:t>electrical requirements </a:t>
            </a:r>
            <a:r>
              <a:rPr lang="en-GB" sz="1600" noProof="1"/>
              <a:t>of sensors or actuators (voltage, current, and power requirements of each component)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Identify </a:t>
            </a:r>
            <a:r>
              <a:rPr lang="en-GB" sz="1600" b="1" noProof="1"/>
              <a:t>analog inputs </a:t>
            </a:r>
            <a:r>
              <a:rPr lang="en-GB" sz="1600" noProof="1"/>
              <a:t>(sensors that provide variable signals)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Identify </a:t>
            </a:r>
            <a:r>
              <a:rPr lang="en-GB" sz="1600" b="1" noProof="1"/>
              <a:t>digital inputs </a:t>
            </a:r>
            <a:r>
              <a:rPr lang="en-GB" sz="1600" noProof="1"/>
              <a:t>(buttons or switches)  and </a:t>
            </a:r>
            <a:r>
              <a:rPr lang="en-GB" sz="1600" b="1" noProof="1"/>
              <a:t>outputs </a:t>
            </a:r>
            <a:r>
              <a:rPr lang="en-GB" sz="1600" noProof="1"/>
              <a:t>(LEDs or motors)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Plan how each component will connect to the microcontroller, ensuring that each part of the circuit is properly powered and grounded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Writing the code: </a:t>
            </a:r>
            <a:r>
              <a:rPr lang="en-GB" noProof="1"/>
              <a:t>the core consists of two functions: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setup()</a:t>
            </a:r>
            <a:r>
              <a:rPr lang="en-GB" sz="1600" noProof="1"/>
              <a:t> runs once when the program starts and is used to initialize settings (pin modes, serial communication)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loop()</a:t>
            </a:r>
            <a:r>
              <a:rPr lang="en-GB" sz="1600" noProof="1"/>
              <a:t> runs continuously after setup() and contains the </a:t>
            </a:r>
            <a:r>
              <a:rPr lang="en-GB" sz="1600" b="1" noProof="1"/>
              <a:t>main logic</a:t>
            </a:r>
            <a:r>
              <a:rPr lang="en-GB" sz="1600" noProof="1"/>
              <a:t> of the program, </a:t>
            </a:r>
            <a:r>
              <a:rPr lang="en-GB" sz="1600" b="1" noProof="1"/>
              <a:t>repeating over and over</a:t>
            </a:r>
            <a:endParaRPr lang="en-GB" sz="1600" noProof="1"/>
          </a:p>
        </p:txBody>
      </p:sp>
    </p:spTree>
    <p:extLst>
      <p:ext uri="{BB962C8B-B14F-4D97-AF65-F5344CB8AC3E}">
        <p14:creationId xmlns:p14="http://schemas.microsoft.com/office/powerpoint/2010/main" val="895678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84CCA292-8F7C-2E72-BFDB-9BAD6F7CD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B7BA2DC7-638C-FAE7-6B94-006669C498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Controlling input and output</a:t>
            </a:r>
            <a:endParaRPr dirty="0"/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3FE3F648-B141-5476-18F7-A83B0F02C8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451961"/>
            <a:ext cx="8520600" cy="44964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pinMode()</a:t>
            </a:r>
            <a:r>
              <a:rPr lang="en-GB" noProof="1"/>
              <a:t> is used to configure a </a:t>
            </a:r>
            <a:r>
              <a:rPr lang="en-GB" b="1" noProof="1"/>
              <a:t>pin behavior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specifying whether it acts as an input (to read data) or an output (to send data)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Digital pins: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digitalWrite()</a:t>
            </a:r>
            <a:r>
              <a:rPr lang="en-GB" sz="1600" noProof="1"/>
              <a:t> sets an </a:t>
            </a:r>
            <a:r>
              <a:rPr lang="en-GB" sz="1600" b="1" noProof="1"/>
              <a:t>output pin</a:t>
            </a:r>
            <a:r>
              <a:rPr lang="en-GB" sz="1600" noProof="1"/>
              <a:t> to </a:t>
            </a:r>
            <a:r>
              <a:rPr lang="en-GB" sz="1600" b="1" noProof="1"/>
              <a:t>HIGH</a:t>
            </a:r>
            <a:r>
              <a:rPr lang="en-GB" sz="1600" noProof="1"/>
              <a:t> (providing +5V, which can turn on a LED or activate a device) or </a:t>
            </a:r>
            <a:r>
              <a:rPr lang="en-GB" sz="1600" b="1" noProof="1"/>
              <a:t>LOW</a:t>
            </a:r>
            <a:r>
              <a:rPr lang="en-GB" sz="1600" noProof="1"/>
              <a:t> (0V, turning a device off)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digitalRead()</a:t>
            </a:r>
            <a:r>
              <a:rPr lang="en-GB" sz="1600" noProof="1"/>
              <a:t> can detect the state of an </a:t>
            </a:r>
            <a:r>
              <a:rPr lang="en-GB" sz="1600" b="1" noProof="1"/>
              <a:t>input pin</a:t>
            </a:r>
            <a:r>
              <a:rPr lang="en-GB" sz="1600" noProof="1"/>
              <a:t>, determining whether it is receiving a HIGH or LOW signal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Analog pins: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analogRead()</a:t>
            </a:r>
            <a:r>
              <a:rPr lang="en-GB" sz="1600" noProof="1"/>
              <a:t> reads the voltage from an analog pin as a value ranging from 0 (0V) to 1023 (5V), enabling the measurement of varying signals like those from a potentiometer or a sensor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To </a:t>
            </a:r>
            <a:r>
              <a:rPr lang="en-GB" sz="1600" b="1" noProof="1"/>
              <a:t>simulate</a:t>
            </a:r>
            <a:r>
              <a:rPr lang="en-GB" sz="1600" noProof="1"/>
              <a:t> an analog output, the </a:t>
            </a:r>
            <a:r>
              <a:rPr lang="en-GB" sz="1600" b="1" noProof="1"/>
              <a:t>analogWrite()</a:t>
            </a:r>
            <a:r>
              <a:rPr lang="en-GB" sz="1600" noProof="1"/>
              <a:t> generates a </a:t>
            </a:r>
            <a:r>
              <a:rPr lang="en-GB" sz="1600" b="1" noProof="1"/>
              <a:t>pulse-width modulation (PWM) signal</a:t>
            </a:r>
            <a:r>
              <a:rPr lang="en-GB" sz="1600" noProof="1"/>
              <a:t> (alternates between HIGH and LOW rapidly, creating the illusion of varying voltage levels)</a:t>
            </a:r>
          </a:p>
        </p:txBody>
      </p:sp>
    </p:spTree>
    <p:extLst>
      <p:ext uri="{BB962C8B-B14F-4D97-AF65-F5344CB8AC3E}">
        <p14:creationId xmlns:p14="http://schemas.microsoft.com/office/powerpoint/2010/main" val="1530556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E6AAEDD-AB85-2DDF-285B-B1BC70043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C81678E3-A043-576A-3A60-ED4717F07A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Timing</a:t>
            </a:r>
            <a:endParaRPr dirty="0"/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ECE06E4E-76A8-0A86-88D6-C952E51D31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259456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Essential for controlling the </a:t>
            </a:r>
            <a:r>
              <a:rPr lang="en-GB" b="1" noProof="1"/>
              <a:t>flow</a:t>
            </a:r>
            <a:r>
              <a:rPr lang="en-GB" noProof="1"/>
              <a:t> of a program. 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delay()</a:t>
            </a:r>
            <a:r>
              <a:rPr lang="en-GB" noProof="1"/>
              <a:t> pauses the execution of the program for a specified number of milliseconds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Useful for simple timing tasks, such as blinking a led or waiting between actions.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It blocks all other code execution during the pause, it can </a:t>
            </a:r>
            <a:r>
              <a:rPr lang="en-GB" sz="1600" b="1" noProof="1"/>
              <a:t>limit the responsiveness</a:t>
            </a:r>
            <a:r>
              <a:rPr lang="en-GB" sz="1600" noProof="1"/>
              <a:t> 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b="1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millis()</a:t>
            </a:r>
            <a:r>
              <a:rPr lang="en-GB" noProof="1"/>
              <a:t> returns the number of milliseconds that have elapsed since the program started running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For precise and </a:t>
            </a:r>
            <a:r>
              <a:rPr lang="en-GB" sz="1600" b="1" noProof="1"/>
              <a:t>non-blocking timing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By comparing the current value of millis() with a previously recorded value, we can track elapsed time while allowing the rest of code to run concurrently</a:t>
            </a:r>
          </a:p>
        </p:txBody>
      </p:sp>
    </p:spTree>
    <p:extLst>
      <p:ext uri="{BB962C8B-B14F-4D97-AF65-F5344CB8AC3E}">
        <p14:creationId xmlns:p14="http://schemas.microsoft.com/office/powerpoint/2010/main" val="763970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3AD579C8-8B51-A528-48D3-4A2DD7273B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FCAF9871-A123-982A-51C5-1325377A35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Cross-compilation</a:t>
            </a:r>
            <a:endParaRPr dirty="0"/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BECB43B4-891D-A4D5-1202-6B572F2E32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043733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Embedded systems very limited resourse makes impossible to perform standard code compilation directly on the device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no compiler or linker available to run on these devices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We need a different machine (</a:t>
            </a:r>
            <a:r>
              <a:rPr lang="en-GB" b="1" noProof="1"/>
              <a:t>host</a:t>
            </a:r>
            <a:r>
              <a:rPr lang="en-GB" noProof="1"/>
              <a:t>) to compile the source code into a machine language that is executable on the embedded system (</a:t>
            </a:r>
            <a:r>
              <a:rPr lang="en-GB" b="1" noProof="1"/>
              <a:t>target</a:t>
            </a:r>
            <a:r>
              <a:rPr lang="en-GB" noProof="1"/>
              <a:t>)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We use our computer as the host machine, the Arduino IDE serves as the cross-compiler, and the compiled code is then transferred to the board via a USB connection. </a:t>
            </a:r>
          </a:p>
        </p:txBody>
      </p:sp>
      <p:pic>
        <p:nvPicPr>
          <p:cNvPr id="3" name="Immagine 2" descr="Immagine che contiene testo, Carattere, linea, diagramma&#10;&#10;Il contenuto generato dall'IA potrebbe non essere corretto.">
            <a:extLst>
              <a:ext uri="{FF2B5EF4-FFF2-40B4-BE49-F238E27FC236}">
                <a16:creationId xmlns:a16="http://schemas.microsoft.com/office/drawing/2014/main" id="{93A004C5-A3C2-1598-0117-D46A1423A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770094"/>
            <a:ext cx="7772400" cy="231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25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11799D27-7687-FDB3-7DD3-EB4C14F3E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8F6059AC-E127-A80D-3458-9C0D306EB9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Makers Kit</a:t>
            </a:r>
            <a:endParaRPr dirty="0"/>
          </a:p>
        </p:txBody>
      </p:sp>
      <p:pic>
        <p:nvPicPr>
          <p:cNvPr id="3" name="Immagine 2" descr="Immagine che contiene elettronica, circuito, Componente di circuito, Componente elettrico&#10;&#10;Il contenuto generato dall'IA potrebbe non essere corretto.">
            <a:extLst>
              <a:ext uri="{FF2B5EF4-FFF2-40B4-BE49-F238E27FC236}">
                <a16:creationId xmlns:a16="http://schemas.microsoft.com/office/drawing/2014/main" id="{191330B8-2158-67B1-97E4-BFB41F716C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97" y="1683287"/>
            <a:ext cx="8802287" cy="3594769"/>
          </a:xfrm>
          <a:prstGeom prst="rect">
            <a:avLst/>
          </a:prstGeom>
        </p:spPr>
      </p:pic>
      <p:pic>
        <p:nvPicPr>
          <p:cNvPr id="2" name="Immagine 1" descr="Immagine che contiene elettronica, circuito, Componente di circuito, Componente elettrico&#10;&#10;Il contenuto generato dall'IA potrebbe non essere corretto.">
            <a:extLst>
              <a:ext uri="{FF2B5EF4-FFF2-40B4-BE49-F238E27FC236}">
                <a16:creationId xmlns:a16="http://schemas.microsoft.com/office/drawing/2014/main" id="{0CB64437-F224-186C-F3F3-3C0FADA63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56" y="1810609"/>
            <a:ext cx="8802287" cy="359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356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3F9654B5-62B9-C422-A6E4-402C40AC9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9CA24F7E-9980-891F-20AD-24977509F4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Hello World!</a:t>
            </a:r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B7CE0F8C-716A-DDAC-1CB3-6D2DD4F282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259456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The first Arduino sketch is typically a simple program called "Blink," often referred to as the “hello world” of physical computing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See 01.Blink.ino sketch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0F73855-2C6F-6DED-6842-1B7AA3D2B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89" y="2291938"/>
            <a:ext cx="6423412" cy="4272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568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84C23D12-42DB-8E61-2475-BCFE22F5A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97A54D46-706C-BAAF-AF07-616111302B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 type, Selection, Repetition and Function </a:t>
            </a:r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BB245CA6-3E10-15C3-B07E-2811931CFC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259456"/>
            <a:ext cx="8520600" cy="5177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We use </a:t>
            </a:r>
            <a:r>
              <a:rPr lang="en-GB" b="1" noProof="1"/>
              <a:t>standard C data types</a:t>
            </a:r>
            <a:r>
              <a:rPr lang="en-GB" noProof="1"/>
              <a:t> to define variables and store values: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Integers</a:t>
            </a:r>
            <a:r>
              <a:rPr lang="en-GB" sz="1600" noProof="1"/>
              <a:t>: used to store whole numbers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Floats</a:t>
            </a:r>
            <a:r>
              <a:rPr lang="en-GB" sz="1600" noProof="1"/>
              <a:t>: used to store decimal numbers with floating-point precision</a:t>
            </a:r>
          </a:p>
          <a:p>
            <a:pPr marL="1200150" lvl="2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Truncation: 02.Integers.ino sketch	</a:t>
            </a:r>
          </a:p>
          <a:p>
            <a:pPr marL="1200150" lvl="2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Round-off error: 03.Floatingpoint.ino sketch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Support of serial communication for </a:t>
            </a:r>
            <a:r>
              <a:rPr lang="en-GB" b="1" noProof="1"/>
              <a:t>debugging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Initialize </a:t>
            </a:r>
            <a:r>
              <a:rPr lang="en-GB" sz="1600" b="1" noProof="1"/>
              <a:t>Serial.begin()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Serial.print() </a:t>
            </a:r>
            <a:r>
              <a:rPr lang="en-GB" sz="1600" noProof="1"/>
              <a:t>to send data to the serial monitor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Supports </a:t>
            </a:r>
            <a:r>
              <a:rPr lang="en-GB" b="1" noProof="1"/>
              <a:t>common control structures</a:t>
            </a:r>
            <a:r>
              <a:rPr lang="en-GB" noProof="1"/>
              <a:t> :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Selection</a:t>
            </a:r>
            <a:r>
              <a:rPr lang="en-GB" sz="1600" noProof="1"/>
              <a:t> (if statement): used to make decisions based on conditions.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Repetition</a:t>
            </a:r>
            <a:r>
              <a:rPr lang="en-GB" sz="1600" noProof="1"/>
              <a:t> (loops)  </a:t>
            </a:r>
          </a:p>
          <a:p>
            <a:pPr marL="1200150" lvl="2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for loop: repeats a block of code a specified number of times</a:t>
            </a:r>
          </a:p>
          <a:p>
            <a:pPr marL="1200150" lvl="2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while loop: continues to execute as long as a condition remains true</a:t>
            </a:r>
          </a:p>
          <a:p>
            <a:pPr marL="1200150" lvl="2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see 04.Repetition.ino sketch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Functions</a:t>
            </a:r>
            <a:r>
              <a:rPr lang="en-GB" noProof="1"/>
              <a:t> are a powerful way to organize and reuse code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Encapsulate details of a task, break program into smaller blocks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See 05.Function.ino sketch</a:t>
            </a:r>
          </a:p>
        </p:txBody>
      </p:sp>
    </p:spTree>
    <p:extLst>
      <p:ext uri="{BB962C8B-B14F-4D97-AF65-F5344CB8AC3E}">
        <p14:creationId xmlns:p14="http://schemas.microsoft.com/office/powerpoint/2010/main" val="25854699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43AD4477-EF8A-3DF7-66FC-2B05C728C0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EFF44CEB-79EA-20D8-7C1E-E88F409A9A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Interrupts</a:t>
            </a:r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2429B698-1F6E-5C49-543D-963B690859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079700"/>
            <a:ext cx="8520600" cy="5393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A way for a microcontroller </a:t>
            </a:r>
            <a:r>
              <a:rPr lang="en-GB" b="1" noProof="1"/>
              <a:t>to temporarily stop </a:t>
            </a:r>
            <a:r>
              <a:rPr lang="en-GB" noProof="1"/>
              <a:t>what it is doing to handle an </a:t>
            </a:r>
            <a:r>
              <a:rPr lang="en-GB" b="1" noProof="1"/>
              <a:t>event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the currently executing program is paused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an ISR (</a:t>
            </a:r>
            <a:r>
              <a:rPr lang="en-GB" sz="1600" b="1" noProof="1"/>
              <a:t>Interrupt Service Routine</a:t>
            </a:r>
            <a:r>
              <a:rPr lang="en-GB" sz="1600" noProof="1"/>
              <a:t>) is executed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then the main loop continues</a:t>
            </a:r>
            <a:endParaRPr lang="en-GB" sz="2000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sz="800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For example, detect a button press, even if main program is busy with other tasks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sz="800" b="1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26 different interrupts </a:t>
            </a:r>
            <a:r>
              <a:rPr lang="en-GB" noProof="1"/>
              <a:t>on an Arduino Uno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1 Reset; 2 External Interrupt Request 0 (pin D2); 3 External Interrupt Request 1 (pin D3); 4 Pin Change Interrupt Request 0 (pins D8 to D13),…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sz="800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When would you use one?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interrupts can detect brief pulses on input pins, polling may miss the pulse while you are doing other calculations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useful for waking a sleeping processor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can be generated at a fixed interval for repetitive processing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37342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0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Polling a button</a:t>
            </a:r>
            <a:endParaRPr dirty="0"/>
          </a:p>
        </p:txBody>
      </p:sp>
      <p:sp>
        <p:nvSpPr>
          <p:cNvPr id="319" name="Google Shape;319;p40"/>
          <p:cNvSpPr txBox="1">
            <a:spLocks noGrp="1"/>
          </p:cNvSpPr>
          <p:nvPr>
            <p:ph type="body" idx="1"/>
          </p:nvPr>
        </p:nvSpPr>
        <p:spPr>
          <a:xfrm>
            <a:off x="232625" y="1020047"/>
            <a:ext cx="8520600" cy="5416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A program where a pushbutton is used as input</a:t>
            </a:r>
            <a:endParaRPr sz="1800" dirty="0">
              <a:highlight>
                <a:srgbClr val="FFFF0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good Human-Machine Interface requires to acknowledge the user as soon as possible (e.g. with a led)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suppose we must handle other stuff in the loop that takes a long time (e.g. 1/4 of a second)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endParaRPr lang="en-GB" sz="2000" dirty="0">
              <a:latin typeface="Verdana"/>
              <a:ea typeface="Verdana"/>
              <a:cs typeface="Verdana"/>
              <a:sym typeface="Verdana"/>
            </a:endParaRPr>
          </a:p>
          <a:p>
            <a:pPr marL="0" indent="0">
              <a:lnSpc>
                <a:spcPct val="100000"/>
              </a:lnSpc>
              <a:spcBef>
                <a:spcPts val="360"/>
              </a:spcBef>
              <a:buNone/>
            </a:pPr>
            <a:endParaRPr lang="en-GB" sz="20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endParaRPr lang="en-GB" sz="2000" b="1" dirty="0">
              <a:latin typeface="Verdana"/>
              <a:ea typeface="Verdana"/>
              <a:cs typeface="Verdana"/>
              <a:sym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endParaRPr lang="en-GB" sz="2000" b="1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sz="2000" b="1" dirty="0">
                <a:latin typeface="Verdana"/>
                <a:ea typeface="Verdana"/>
                <a:cs typeface="Verdana"/>
                <a:sym typeface="Verdana"/>
              </a:rPr>
              <a:t>Polling</a:t>
            </a:r>
            <a:r>
              <a:rPr lang="en-GB" sz="2000" dirty="0">
                <a:latin typeface="Verdana"/>
                <a:ea typeface="Verdana"/>
                <a:cs typeface="Verdana"/>
                <a:sym typeface="Verdana"/>
              </a:rPr>
              <a:t> will miss inputs occasionally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SzPts val="2000"/>
              <a:buFont typeface="Noto Sans Symbols"/>
              <a:buChar char="●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See 06.NoInterrupt.ino sketch</a:t>
            </a:r>
            <a:endParaRPr lang="en-GB" sz="20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sz="2000" dirty="0">
                <a:latin typeface="Verdana"/>
                <a:ea typeface="Verdana"/>
                <a:cs typeface="Verdana"/>
                <a:sym typeface="Verdana"/>
              </a:rPr>
              <a:t>Potential solution: </a:t>
            </a: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SzPts val="2000"/>
              <a:buFont typeface="Noto Sans Symbols"/>
              <a:buChar char="●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split up the “</a:t>
            </a:r>
            <a:r>
              <a:rPr lang="en-GB" sz="1600" dirty="0" err="1">
                <a:latin typeface="Verdana"/>
                <a:ea typeface="Verdana"/>
                <a:cs typeface="Verdana"/>
                <a:sym typeface="Verdana"/>
              </a:rPr>
              <a:t>handleOtherStuff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” and call “</a:t>
            </a:r>
            <a:r>
              <a:rPr lang="en-GB" sz="1600" dirty="0" err="1">
                <a:latin typeface="Verdana"/>
                <a:ea typeface="Verdana"/>
                <a:cs typeface="Verdana"/>
                <a:sym typeface="Verdana"/>
              </a:rPr>
              <a:t>handleSW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" more times	</a:t>
            </a:r>
            <a:endParaRPr lang="en-GB" sz="2000" dirty="0">
              <a:latin typeface="Verdana"/>
              <a:ea typeface="Verdana"/>
              <a:cs typeface="Verdana"/>
              <a:sym typeface="Verdana"/>
            </a:endParaRPr>
          </a:p>
          <a:p>
            <a:pPr marL="800100" lvl="1" indent="-342900">
              <a:lnSpc>
                <a:spcPct val="100000"/>
              </a:lnSpc>
              <a:spcBef>
                <a:spcPts val="0"/>
              </a:spcBef>
              <a:buSzPts val="2000"/>
              <a:buFont typeface="Noto Sans Symbols"/>
              <a:buChar char="●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still has issues: the shorter the pulse, the more often we need poll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0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000" dirty="0">
              <a:latin typeface="Verdana"/>
              <a:ea typeface="Verdana"/>
              <a:cs typeface="Verdana"/>
              <a:sym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endParaRPr lang="en-GB" sz="2000" b="1" dirty="0">
              <a:latin typeface="Verdana"/>
              <a:ea typeface="Verdana"/>
              <a:cs typeface="Verdana"/>
              <a:sym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endParaRPr lang="en-GB" sz="2000" b="1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6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632F3BE-3032-3308-95B0-5297B6C94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41" y="2596855"/>
            <a:ext cx="7583478" cy="232573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1"/>
          <p:cNvSpPr txBox="1">
            <a:spLocks noGrp="1"/>
          </p:cNvSpPr>
          <p:nvPr>
            <p:ph type="title"/>
          </p:nvPr>
        </p:nvSpPr>
        <p:spPr>
          <a:xfrm>
            <a:off x="311700" y="4974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Interrupt solution</a:t>
            </a:r>
            <a:endParaRPr dirty="0"/>
          </a:p>
        </p:txBody>
      </p:sp>
      <p:sp>
        <p:nvSpPr>
          <p:cNvPr id="328" name="Google Shape;328;p41"/>
          <p:cNvSpPr txBox="1">
            <a:spLocks noGrp="1"/>
          </p:cNvSpPr>
          <p:nvPr>
            <p:ph type="body" idx="1"/>
          </p:nvPr>
        </p:nvSpPr>
        <p:spPr>
          <a:xfrm>
            <a:off x="311700" y="1084248"/>
            <a:ext cx="8520600" cy="53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By using an interrupt, we can immediately respond to the button press</a:t>
            </a:r>
            <a:endParaRPr lang="en-GB" dirty="0">
              <a:highlight>
                <a:srgbClr val="FFFF0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742950" marR="0" lvl="1" indent="-2857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Courier New"/>
              </a:rPr>
              <a:t>attachInterrupt</a:t>
            </a:r>
            <a:r>
              <a:rPr lang="en-GB" sz="1600" b="1" dirty="0">
                <a:latin typeface="Verdana"/>
                <a:ea typeface="Verdana"/>
                <a:cs typeface="Verdana"/>
                <a:sym typeface="Courier New"/>
              </a:rPr>
              <a:t> (interrupt, function, mode)</a:t>
            </a:r>
            <a:r>
              <a:rPr lang="en-GB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lang="en-GB" sz="2000" dirty="0">
              <a:latin typeface="Verdana"/>
              <a:ea typeface="Verdana"/>
              <a:cs typeface="Verdana"/>
              <a:sym typeface="Verdana"/>
            </a:endParaRPr>
          </a:p>
          <a:p>
            <a:pPr marL="114300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00"/>
              <a:buFont typeface="Noto Sans Symbols"/>
              <a:buChar char="■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interrupt: number of interrupt 0 (pin2) or 1 (pin 3)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114300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00"/>
              <a:buFont typeface="Noto Sans Symbols"/>
              <a:buChar char="■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function: the function to call when the interrupt occurs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1143000" lvl="2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00"/>
              <a:buFont typeface="Noto Sans Symbols"/>
              <a:buChar char="■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mode: defines when the interrupt should be triggered</a:t>
            </a:r>
          </a:p>
          <a:p>
            <a:pPr marL="1600200" lvl="3" indent="-228600">
              <a:lnSpc>
                <a:spcPct val="100000"/>
              </a:lnSpc>
              <a:spcBef>
                <a:spcPts val="360"/>
              </a:spcBef>
              <a:buSzPts val="1600"/>
              <a:buFont typeface="Noto Sans Symbols"/>
              <a:buChar char="■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LOW, CHANGE, RISING, FALLING </a:t>
            </a:r>
          </a:p>
          <a:p>
            <a:pPr marL="1143000" lvl="2" indent="-228600">
              <a:lnSpc>
                <a:spcPct val="100000"/>
              </a:lnSpc>
              <a:spcBef>
                <a:spcPts val="360"/>
              </a:spcBef>
              <a:buSzPts val="1600"/>
              <a:buFont typeface="Noto Sans Symbols"/>
              <a:buChar char="■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See 07.Interrupt.ino sketch</a:t>
            </a:r>
          </a:p>
          <a:p>
            <a:pPr marL="1143000" lvl="2" indent="-228600">
              <a:lnSpc>
                <a:spcPct val="100000"/>
              </a:lnSpc>
              <a:spcBef>
                <a:spcPts val="360"/>
              </a:spcBef>
              <a:buSzPts val="1600"/>
              <a:buFont typeface="Noto Sans Symbols"/>
              <a:buChar char="■"/>
            </a:pPr>
            <a:endParaRPr lang="en-GB" sz="10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Result: the code is now responsive!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the code can loop (and delaying)</a:t>
            </a:r>
            <a:endParaRPr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when the button pulls pin2 low, the micro generates an interrupt</a:t>
            </a:r>
            <a:endParaRPr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interrupts the main loop, saves the state, calls </a:t>
            </a:r>
            <a:r>
              <a:rPr lang="en-GB" sz="1600" dirty="0" err="1">
                <a:latin typeface="Verdana"/>
                <a:ea typeface="Verdana"/>
                <a:cs typeface="Verdana"/>
                <a:sym typeface="Verdana"/>
              </a:rPr>
              <a:t>handleSW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, restores the state, and resumes the loop</a:t>
            </a:r>
          </a:p>
          <a:p>
            <a:pPr marL="74295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endParaRPr sz="10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55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ISR should be kept short</a:t>
            </a:r>
            <a:endParaRPr b="1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other interrupts are disabled when the ISR is called</a:t>
            </a:r>
            <a:endParaRPr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do not call </a:t>
            </a:r>
            <a:r>
              <a:rPr lang="en-GB" sz="1600" dirty="0" err="1">
                <a:latin typeface="Verdana"/>
                <a:ea typeface="Verdana"/>
                <a:cs typeface="Verdana"/>
                <a:sym typeface="Verdana"/>
              </a:rPr>
              <a:t>millis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() or delay() or Serial or …</a:t>
            </a:r>
            <a:endParaRPr sz="16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Edge Device</a:t>
            </a:r>
            <a:endParaRPr dirty="0"/>
          </a:p>
        </p:txBody>
      </p:sp>
      <p:sp>
        <p:nvSpPr>
          <p:cNvPr id="88" name="Google Shape;88;p15"/>
          <p:cNvSpPr txBox="1">
            <a:spLocks noGrp="1"/>
          </p:cNvSpPr>
          <p:nvPr>
            <p:ph type="body" idx="1"/>
          </p:nvPr>
        </p:nvSpPr>
        <p:spPr>
          <a:xfrm>
            <a:off x="311700" y="1259456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A computing unit located </a:t>
            </a:r>
            <a:r>
              <a:rPr lang="en-GB" b="1" noProof="1"/>
              <a:t>at or near </a:t>
            </a:r>
            <a:r>
              <a:rPr lang="en-GB" noProof="1"/>
              <a:t>the point where data is generated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Faster data processing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Minimizes latency (real-time responses)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Core component: </a:t>
            </a:r>
            <a:r>
              <a:rPr lang="en-GB" b="1" noProof="1"/>
              <a:t>microcontroller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Compact, specialized integrated circuit designed to handle specific tasks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Integrate a processor core, memory, input/output peripherals on a single chip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Ideal for lightweight, task-focused operations:</a:t>
            </a:r>
          </a:p>
        </p:txBody>
      </p:sp>
      <p:pic>
        <p:nvPicPr>
          <p:cNvPr id="3" name="Immagine 2" descr="Immagine che contiene testo, Carattere, linea, schermata&#10;&#10;Il contenuto generato dall'IA potrebbe non essere corretto.">
            <a:extLst>
              <a:ext uri="{FF2B5EF4-FFF2-40B4-BE49-F238E27FC236}">
                <a16:creationId xmlns:a16="http://schemas.microsoft.com/office/drawing/2014/main" id="{0C5A11EE-9D79-2DEF-26EA-81CA86975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820510"/>
            <a:ext cx="7772400" cy="252853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Volatile variable</a:t>
            </a:r>
            <a:endParaRPr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1174360"/>
            <a:ext cx="8520600" cy="52624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Often, we need to know what is going during interrupt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How do we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share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information between loop() and ISR?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Volatile variable</a:t>
            </a:r>
            <a:endParaRPr b="1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Mark variables that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may change outside the normal program flow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sz="1600" dirty="0">
              <a:latin typeface="Verdana"/>
              <a:ea typeface="Verdana"/>
              <a:cs typeface="Verdana"/>
              <a:sym typeface="Verdana"/>
            </a:endParaRPr>
          </a:p>
          <a:p>
            <a:pPr marL="1143000" lvl="2" indent="-228600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Noto Sans Symbols"/>
              <a:buChar char="■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like an ISR</a:t>
            </a:r>
            <a:endParaRPr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The compiler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reads the variable from memory each time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it uses it rather than saving it in a register</a:t>
            </a:r>
            <a:endParaRPr sz="16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We can share a volatile variable to count the number of button press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See 08.NoDebouncing.ino sketch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each time the button pin changes, count variable is incremented</a:t>
            </a:r>
          </a:p>
          <a:p>
            <a:pPr marL="74295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what do you expect to see if the button is pressed and released three times?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1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Bouncing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: the interrupt might be triggered multiple times for a single button press</a:t>
            </a:r>
            <a:endParaRPr sz="2000" dirty="0"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3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Debouncing</a:t>
            </a:r>
            <a:endParaRPr dirty="0"/>
          </a:p>
        </p:txBody>
      </p:sp>
      <p:sp>
        <p:nvSpPr>
          <p:cNvPr id="340" name="Google Shape;340;p43"/>
          <p:cNvSpPr txBox="1">
            <a:spLocks noGrp="1"/>
          </p:cNvSpPr>
          <p:nvPr>
            <p:ph type="body" idx="1"/>
          </p:nvPr>
        </p:nvSpPr>
        <p:spPr>
          <a:xfrm>
            <a:off x="311700" y="1043732"/>
            <a:ext cx="8520600" cy="55351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Font typeface="Verdana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When a mechanism moves, it doesn’t do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instantaneously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the mechanism performs some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oscillations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if we try to read the button state at that time, the result will be random</a:t>
            </a: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Hardware solution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Extra circuit to get rid of the oscillations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Doesn’t occupy the microcontroller, but requires additional components</a:t>
            </a: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Software solution 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Delaying acceptance of button press until transient has passed</a:t>
            </a:r>
          </a:p>
          <a:p>
            <a:pPr marL="742950" marR="0" lvl="1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See 09.Debouncing.ino sketch</a:t>
            </a:r>
          </a:p>
        </p:txBody>
      </p:sp>
      <p:pic>
        <p:nvPicPr>
          <p:cNvPr id="3" name="Immagine 2" descr="Immagine che contiene diagramma, linea, Diagramma, Carattere&#10;&#10;Il contenuto generato dall'IA potrebbe non essere corretto.">
            <a:extLst>
              <a:ext uri="{FF2B5EF4-FFF2-40B4-BE49-F238E27FC236}">
                <a16:creationId xmlns:a16="http://schemas.microsoft.com/office/drawing/2014/main" id="{35CA4B1E-5FB1-B7E4-AB5A-05C448642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187" y="2311539"/>
            <a:ext cx="6427519" cy="223492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Serial Communication</a:t>
            </a:r>
            <a:endParaRPr dirty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1007872"/>
            <a:ext cx="8520600" cy="55986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To send and receive text and data, we can use the serial communication interface</a:t>
            </a:r>
          </a:p>
          <a:p>
            <a:pPr marL="800100" lvl="1" indent="-342900">
              <a:lnSpc>
                <a:spcPct val="100000"/>
              </a:lnSpc>
              <a:spcBef>
                <a:spcPts val="400"/>
              </a:spcBef>
              <a:buSzPts val="2000"/>
              <a:buFont typeface="Noto Sans Symbols"/>
              <a:buChar char="●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transmit information from the micro to any serial device</a:t>
            </a:r>
          </a:p>
          <a:p>
            <a:pPr marL="800100" lvl="1" indent="-342900">
              <a:lnSpc>
                <a:spcPct val="100000"/>
              </a:lnSpc>
              <a:spcBef>
                <a:spcPts val="400"/>
              </a:spcBef>
              <a:buSzPts val="2000"/>
              <a:buFont typeface="Noto Sans Symbols"/>
              <a:buChar char="●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and from serial device to the micro</a:t>
            </a:r>
          </a:p>
          <a:p>
            <a:pPr marL="800100" lvl="1" indent="-342900">
              <a:lnSpc>
                <a:spcPct val="100000"/>
              </a:lnSpc>
              <a:spcBef>
                <a:spcPts val="400"/>
              </a:spcBef>
              <a:buSzPts val="2000"/>
              <a:buFont typeface="Noto Sans Symbols"/>
              <a:buChar char="●"/>
            </a:pPr>
            <a:endParaRPr lang="en-GB" sz="9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We need to specify the desired communication speed (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baud rate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Courier New"/>
              </a:rPr>
              <a:t>Serial.begin</a:t>
            </a:r>
            <a:r>
              <a:rPr lang="en-GB" sz="1600" b="1" dirty="0">
                <a:latin typeface="Verdana"/>
                <a:ea typeface="Verdana"/>
                <a:cs typeface="Verdana"/>
                <a:sym typeface="Courier New"/>
              </a:rPr>
              <a:t>(9600)</a:t>
            </a:r>
            <a:endParaRPr lang="en-GB" sz="1600" b="1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9600 baud: the number of symbols transmitted per second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We must use the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same speed 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for the sending side and the receiving side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or we will see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gibberish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(or nothing at all) on the screen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9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We can display text or numbers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Courier New"/>
              </a:rPr>
              <a:t>Serial.print</a:t>
            </a:r>
            <a:r>
              <a:rPr lang="en-GB" sz="1600" b="1" dirty="0">
                <a:latin typeface="Verdana"/>
                <a:ea typeface="Verdana"/>
                <a:cs typeface="Verdana"/>
                <a:sym typeface="Courier New"/>
              </a:rPr>
              <a:t>("The number is ")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Courier New"/>
              </a:rPr>
              <a:t>Serial.println</a:t>
            </a:r>
            <a:r>
              <a:rPr lang="en-GB" sz="1600" b="1" dirty="0">
                <a:latin typeface="Verdana"/>
                <a:ea typeface="Verdana"/>
                <a:cs typeface="Verdana"/>
                <a:sym typeface="Courier New"/>
              </a:rPr>
              <a:t>(number)</a:t>
            </a: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endParaRPr lang="en-GB" sz="900" dirty="0">
              <a:latin typeface="Verdana"/>
              <a:ea typeface="Verdana"/>
              <a:cs typeface="Verdana"/>
              <a:sym typeface="Verdana"/>
            </a:endParaRP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We can also define the format as decimal values, hexadecimal, etc…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 err="1">
                <a:latin typeface="Verdana"/>
                <a:ea typeface="Verdana"/>
                <a:cs typeface="Verdana"/>
                <a:sym typeface="Courier New"/>
              </a:rPr>
              <a:t>S</a:t>
            </a:r>
            <a:r>
              <a:rPr lang="en-GB" sz="1600" b="1" dirty="0" err="1">
                <a:latin typeface="Verdana"/>
                <a:ea typeface="Verdana"/>
                <a:cs typeface="Verdana"/>
                <a:sym typeface="Courier New"/>
              </a:rPr>
              <a:t>erial.println</a:t>
            </a:r>
            <a:r>
              <a:rPr lang="en-GB" sz="1600" b="1" dirty="0">
                <a:latin typeface="Verdana"/>
                <a:ea typeface="Verdana"/>
                <a:cs typeface="Verdana"/>
                <a:sym typeface="Courier New"/>
              </a:rPr>
              <a:t>(number, HEX)</a:t>
            </a:r>
            <a:endParaRPr lang="en-GB" sz="1600" dirty="0">
              <a:latin typeface="Verdana"/>
              <a:ea typeface="Verdana"/>
              <a:cs typeface="Verdana"/>
              <a:sym typeface="Courier New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Courier New"/>
              </a:rPr>
              <a:t>Serial.println</a:t>
            </a:r>
            <a:r>
              <a:rPr lang="en-GB" sz="1600" b="1" dirty="0">
                <a:latin typeface="Verdana"/>
                <a:ea typeface="Verdana"/>
                <a:cs typeface="Verdana"/>
                <a:sym typeface="Courier New"/>
              </a:rPr>
              <a:t>(number, BIN)</a:t>
            </a:r>
          </a:p>
          <a:p>
            <a:pPr marL="0" indent="0">
              <a:lnSpc>
                <a:spcPct val="100000"/>
              </a:lnSpc>
              <a:spcBef>
                <a:spcPts val="360"/>
              </a:spcBef>
              <a:buNone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3903568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Receiving serial data</a:t>
            </a:r>
            <a:endParaRPr dirty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1301629"/>
            <a:ext cx="8520600" cy="4814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To receive data on Arduino from a serial device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to react to commands or data sent from external world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20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Check to see if at least one character is available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Courier New"/>
              </a:rPr>
              <a:t>Serial.available</a:t>
            </a:r>
            <a:r>
              <a:rPr lang="en-GB" sz="1600" b="1" dirty="0">
                <a:latin typeface="Verdana"/>
                <a:ea typeface="Verdana"/>
                <a:cs typeface="Verdana"/>
                <a:sym typeface="Courier New"/>
              </a:rPr>
              <a:t>()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Courier New"/>
              </a:rPr>
              <a:t>Returns the number of characters in the serial buffer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Courier New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Then, we can read the value received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Courier New"/>
              </a:rPr>
              <a:t>Serial.read</a:t>
            </a:r>
            <a:r>
              <a:rPr lang="en-GB" sz="1600" b="1" dirty="0">
                <a:latin typeface="Verdana"/>
                <a:ea typeface="Verdana"/>
                <a:cs typeface="Verdana"/>
                <a:sym typeface="Courier New"/>
              </a:rPr>
              <a:t>()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Courier New"/>
              </a:rPr>
              <a:t>Retrieve the next byte from the buffer</a:t>
            </a: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600" dirty="0">
              <a:latin typeface="Verdana"/>
              <a:ea typeface="Verdana"/>
              <a:cs typeface="Verdana"/>
              <a:sym typeface="Courier New"/>
            </a:endParaRP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Courier New"/>
              </a:rPr>
              <a:t>For example, receiving numbers involves accumulating characters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Courier New"/>
              </a:rPr>
              <a:t>See 10.SerialReceive.ino sketch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Controls blink rate of a led based on numeric input received over the serial connection</a:t>
            </a:r>
          </a:p>
          <a:p>
            <a:pPr marL="800100" lvl="1" indent="-342900">
              <a:lnSpc>
                <a:spcPct val="100000"/>
              </a:lnSpc>
              <a:spcBef>
                <a:spcPts val="400"/>
              </a:spcBef>
              <a:buSzPts val="2000"/>
              <a:buFont typeface="Noto Sans Symbols"/>
              <a:buChar char="●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20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r>
              <a:rPr lang="en-GB" sz="20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8888547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Sending Multiple Text Fields</a:t>
            </a:r>
            <a:endParaRPr dirty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1126877"/>
            <a:ext cx="8654170" cy="54045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Transmit multiple pieces of data (fields) from the micro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sensor readings for temperature, humidity, and pressure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600" dirty="0">
              <a:latin typeface="Verdana"/>
              <a:ea typeface="Verdana"/>
              <a:cs typeface="Verdana"/>
              <a:sym typeface="Verdana"/>
            </a:endParaRP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Define the data clearly and format it in a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structured way</a:t>
            </a:r>
          </a:p>
          <a:p>
            <a:pPr marL="800100" lvl="1">
              <a:lnSpc>
                <a:spcPct val="100000"/>
              </a:lnSpc>
              <a:spcBef>
                <a:spcPts val="360"/>
              </a:spcBef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A common method is to use a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comma-separated format </a:t>
            </a:r>
          </a:p>
          <a:p>
            <a:pPr marL="800100" lvl="1">
              <a:lnSpc>
                <a:spcPct val="100000"/>
              </a:lnSpc>
              <a:spcBef>
                <a:spcPts val="360"/>
              </a:spcBef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A unique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header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to indicate the start of the message 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distinct, ensuring it does not appear within fields</a:t>
            </a:r>
          </a:p>
          <a:p>
            <a:pPr marL="800100" lvl="1">
              <a:lnSpc>
                <a:spcPct val="100000"/>
              </a:lnSpc>
              <a:spcBef>
                <a:spcPts val="360"/>
              </a:spcBef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A consistent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delimiter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(e.g., commas) to separate the fields 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to ensure proper parsing on the receiving side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endParaRPr lang="en-GB" sz="6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From the receiving side, the data must be parsed</a:t>
            </a:r>
            <a:r>
              <a:rPr lang="en-GB" sz="2000" dirty="0"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read the serial buffer and extract fields based on delimiter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we can use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Processing 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(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  <a:hlinkClick r:id="rId3"/>
              </a:rPr>
              <a:t>https://processing.org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)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open-source development tool (Java based)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useful to "talk" with Arduino</a:t>
            </a:r>
          </a:p>
          <a:p>
            <a:pPr marL="1200150" lvl="2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600" dirty="0">
              <a:latin typeface="Verdana"/>
              <a:ea typeface="Verdana"/>
              <a:cs typeface="Verdana"/>
              <a:sym typeface="Verdana"/>
            </a:endParaRP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For example, temperature, humidity, and pressure readings can be sent in a comma-separated format with 'H' as the header</a:t>
            </a:r>
          </a:p>
          <a:p>
            <a:pPr marL="800100" lvl="1">
              <a:lnSpc>
                <a:spcPct val="100000"/>
              </a:lnSpc>
              <a:spcBef>
                <a:spcPts val="360"/>
              </a:spcBef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See 11.CommaDelimitedOutput.ino sketch:</a:t>
            </a:r>
          </a:p>
          <a:p>
            <a:pPr marL="1200150" lvl="2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368808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Receiving Multiple Text Fields</a:t>
            </a:r>
            <a:endParaRPr dirty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1261920"/>
            <a:ext cx="8520600" cy="50560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To receive a message containing multiple fields it is necessary to parse the incoming serial data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an identifier for a specific device (e.g., a motor or actuator)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and a corresponding value (e.g., speed to set it to)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000" dirty="0">
              <a:latin typeface="Verdana"/>
              <a:ea typeface="Verdana"/>
              <a:cs typeface="Verdana"/>
              <a:sym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The message should follow a structured format as before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Check for incoming data to read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Read message, collecting characters until it is complete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Split message into fields, using the designated delimiter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Extract values from fields and perform the corresponding task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e.g. set the speed of the specified motor </a:t>
            </a:r>
          </a:p>
          <a:p>
            <a:pPr marL="1200150" lvl="2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000" dirty="0">
              <a:latin typeface="Verdana"/>
              <a:ea typeface="Verdana"/>
              <a:cs typeface="Verdana"/>
              <a:sym typeface="Verdana"/>
            </a:endParaRPr>
          </a:p>
          <a:p>
            <a:pPr marL="285750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Example: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Receive a message containing three numeric fields separated by commas and store the values into an array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The expected format of the message is 12,345,678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See 12.SerialReceiveMultipleFields.ino sketch</a:t>
            </a:r>
          </a:p>
        </p:txBody>
      </p:sp>
    </p:spTree>
    <p:extLst>
      <p:ext uri="{BB962C8B-B14F-4D97-AF65-F5344CB8AC3E}">
        <p14:creationId xmlns:p14="http://schemas.microsoft.com/office/powerpoint/2010/main" val="21617486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Sending Binary Data</a:t>
            </a:r>
            <a:endParaRPr dirty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1013010"/>
            <a:ext cx="8520600" cy="5567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In addition to exchange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textual information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(formatted as characters), it is possible to exchange data in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binary format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to pass information with the fewest number of bytes </a:t>
            </a:r>
            <a:endParaRPr lang="en-GB" sz="400" dirty="0">
              <a:latin typeface="Verdana"/>
              <a:ea typeface="Verdana"/>
              <a:cs typeface="Verdana"/>
              <a:sym typeface="Verdana"/>
            </a:endParaRP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Example: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Verdana"/>
              </a:rPr>
              <a:t>lowByte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()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and </a:t>
            </a:r>
            <a:r>
              <a:rPr lang="en-GB" sz="1600" b="1" dirty="0" err="1">
                <a:latin typeface="Verdana"/>
                <a:ea typeface="Verdana"/>
                <a:cs typeface="Verdana"/>
                <a:sym typeface="Verdana"/>
              </a:rPr>
              <a:t>highByte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()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functions can split a 16-bit integer into two 8-bit segments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Bytes are sent over the serial connection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Receiver reads the header, the low and high bytes and reconstructs original value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See 13.SendBinary.ino sketch and processing code</a:t>
            </a:r>
            <a:endParaRPr lang="en-GB" sz="400" dirty="0">
              <a:latin typeface="Verdana"/>
              <a:ea typeface="Verdana"/>
              <a:cs typeface="Verdana"/>
              <a:sym typeface="Verdana"/>
            </a:endParaRP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Binary formats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require fewer bytes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to represent the same information compared to text-based formats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An integer occupies 2 bytes in binary, while its textual representation (e.g., "12345") requires significantly more bytes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Compactness reduces transmission time and bandwidth usage</a:t>
            </a:r>
            <a:endParaRPr lang="en-GB" sz="400" dirty="0">
              <a:latin typeface="Verdana"/>
              <a:ea typeface="Verdana"/>
              <a:cs typeface="Verdana"/>
              <a:sym typeface="Verdana"/>
            </a:endParaRP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Eliminates the need for parsing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numeric values from text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However, it is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not human-readable</a:t>
            </a: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debugging and manual inspection are challenging </a:t>
            </a: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highlight>
                <a:srgbClr val="FFFF0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6259582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Receiving Binary Data</a:t>
            </a:r>
            <a:endParaRPr dirty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1013010"/>
            <a:ext cx="8520600" cy="5567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Sending binary data from a serial device to a micro is similar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ensure the data format is correctly understood by the micro firmware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binary data might represent control commands that the micro needs to process efficiently</a:t>
            </a: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Example: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Processing send a message with mouse coordinates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Windows size is set to 200x400 pixels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x-coordinate needs only one byte to be represented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y-coordinate needs two bytes to be represented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See 14.ReceiveBinary.ino sketch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In general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Binary approach is useful for transmitting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large amounts of data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or when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speed and efficiency are critical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consider the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trade-offs between efficiency and readability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binary data requires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careful planning and coordination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between the sender and receiver to ensure that the data is correctly interpreted</a:t>
            </a: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highlight>
                <a:srgbClr val="FFFF0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41873901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Binary Data issues (1)</a:t>
            </a:r>
            <a:endParaRPr dirty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1013010"/>
            <a:ext cx="8520600" cy="5567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sz="2000" b="1" dirty="0">
                <a:latin typeface="Verdana"/>
                <a:ea typeface="Verdana"/>
                <a:cs typeface="Verdana"/>
                <a:sym typeface="Verdana"/>
              </a:rPr>
              <a:t>Variable size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make sure size of the data is the same on both sides: check the language documentation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there is no problem receiving a 2-byte integer if the receiver expects to get only two bytes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be sure that the sending side does not use values that will overflow the type used by the receiving side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sz="2000" b="1" dirty="0">
                <a:latin typeface="Verdana"/>
                <a:ea typeface="Verdana"/>
                <a:cs typeface="Verdana"/>
                <a:sym typeface="Verdana"/>
              </a:rPr>
              <a:t>Byte order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make sure the bytes within an int or long are sent in the same order expected by the receiving side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sz="2000" b="1" dirty="0">
                <a:latin typeface="Verdana"/>
                <a:ea typeface="Verdana"/>
                <a:cs typeface="Verdana"/>
                <a:sym typeface="Verdana"/>
              </a:rPr>
              <a:t>Synchronization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ensure that receiving side can recognize the beginning and end of a message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if we start listening in the middle of a transmission stream, we will not get valid data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this can be achieved by sending a sequence of bytes that won’t occur in the body of a message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highlight>
                <a:srgbClr val="FFFF0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5094465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Binary Data issues (2)</a:t>
            </a:r>
            <a:endParaRPr dirty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986634"/>
            <a:ext cx="8520600" cy="5567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sz="2000" b="1" dirty="0">
                <a:latin typeface="Verdana"/>
                <a:ea typeface="Verdana"/>
                <a:cs typeface="Verdana"/>
                <a:sym typeface="Verdana"/>
              </a:rPr>
              <a:t>Structure packing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make sure the packing is the same on both sides (compiler documentation)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the </a:t>
            </a:r>
            <a:r>
              <a:rPr lang="en-GB" sz="1800" b="1" dirty="0">
                <a:latin typeface="Verdana"/>
                <a:ea typeface="Verdana"/>
                <a:cs typeface="Verdana"/>
                <a:sym typeface="Verdana"/>
              </a:rPr>
              <a:t>padding</a:t>
            </a: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 used to align data elements of different sizes in a structure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sz="2000" b="1" dirty="0">
                <a:latin typeface="Verdana"/>
                <a:ea typeface="Verdana"/>
                <a:cs typeface="Verdana"/>
                <a:sym typeface="Verdana"/>
              </a:rPr>
              <a:t>Flow control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choose a transmission speed that ensures the receiving side can keep up with the sending side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handshake that tells the sending side that the receiver is ready to get more data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highlight>
                <a:srgbClr val="FFFF0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Immagine 2" descr="Immagine che contiene testo, linea, calligrafia, Carattere&#10;&#10;Il contenuto generato dall'IA potrebbe non essere corretto.">
            <a:extLst>
              <a:ext uri="{FF2B5EF4-FFF2-40B4-BE49-F238E27FC236}">
                <a16:creationId xmlns:a16="http://schemas.microsoft.com/office/drawing/2014/main" id="{FDA88BA2-49FB-0766-3DF6-4B0970960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403" y="2848706"/>
            <a:ext cx="5492338" cy="195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040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E08677A2-21CB-AC03-B6B1-B2F8EDC66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1AC6E20A-1FBB-53CC-BD1C-5798159CAD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Microcontroller vs Microprocessor</a:t>
            </a:r>
            <a:endParaRPr dirty="0"/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06E7CDC5-266D-E322-CB1D-62AE37B699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259456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Microcontroller: a </a:t>
            </a:r>
            <a:r>
              <a:rPr lang="en-GB" b="1" noProof="1"/>
              <a:t>self-contained system </a:t>
            </a:r>
            <a:r>
              <a:rPr lang="en-GB" noProof="1"/>
              <a:t>designed to perform </a:t>
            </a:r>
            <a:r>
              <a:rPr lang="en-GB" b="1" noProof="1"/>
              <a:t>specific tasks efficiently and repeatedly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High level of integration</a:t>
            </a:r>
            <a:r>
              <a:rPr lang="en-GB" sz="1600" noProof="1"/>
              <a:t>:</a:t>
            </a:r>
            <a:r>
              <a:rPr lang="en-GB" sz="1600" b="1" noProof="1"/>
              <a:t> </a:t>
            </a:r>
            <a:r>
              <a:rPr lang="en-GB" sz="1600" noProof="1"/>
              <a:t>compact, cost-effective, and energy-efficient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Performing </a:t>
            </a:r>
            <a:r>
              <a:rPr lang="en-GB" sz="1600" b="1" noProof="1"/>
              <a:t>a single dedicated function </a:t>
            </a:r>
            <a:r>
              <a:rPr lang="en-GB" sz="1600" noProof="1"/>
              <a:t>(controlling a microwave, thermostat)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Run one program stored in ROM, repeating it consistently without change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sz="700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Microprocessor: a </a:t>
            </a:r>
            <a:r>
              <a:rPr lang="en-GB" b="1" noProof="1"/>
              <a:t>central processing unit (CPU)</a:t>
            </a:r>
            <a:r>
              <a:rPr lang="en-GB" noProof="1"/>
              <a:t> and </a:t>
            </a:r>
            <a:r>
              <a:rPr lang="en-GB" b="1" noProof="1"/>
              <a:t>lacks integrated components</a:t>
            </a:r>
            <a:r>
              <a:rPr lang="en-GB" noProof="1"/>
              <a:t> like memory and I/O peripherals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External modules </a:t>
            </a:r>
            <a:r>
              <a:rPr lang="en-GB" sz="1600" noProof="1"/>
              <a:t>such as RAM, ROM, storage, and I/O controllers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More versatile</a:t>
            </a:r>
            <a:r>
              <a:rPr lang="en-GB" sz="1600" noProof="1"/>
              <a:t> but also more </a:t>
            </a:r>
            <a:r>
              <a:rPr lang="en-GB" sz="1600" b="1" noProof="1"/>
              <a:t>complex</a:t>
            </a:r>
            <a:endParaRPr lang="en-GB" sz="1600" noProof="1"/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Flexibility and able to handle </a:t>
            </a:r>
            <a:r>
              <a:rPr lang="en-GB" sz="1600" b="1" noProof="1"/>
              <a:t>large, multifaceted programs</a:t>
            </a:r>
            <a:r>
              <a:rPr lang="en-GB" sz="1600" noProof="1"/>
              <a:t>, such as personal computers, servers, or gaming consoles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sz="700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The distinction is </a:t>
            </a:r>
            <a:r>
              <a:rPr lang="en-GB" b="1" noProof="1"/>
              <a:t>becoming less clear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Advanced processors like ARM-based systems (e.g., 32-bit Cortex-M series)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Features of both: simplicity with power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Hybrid systems</a:t>
            </a:r>
            <a:r>
              <a:rPr lang="en-GB" sz="1600" noProof="1"/>
              <a:t> used in applications that demand </a:t>
            </a:r>
            <a:r>
              <a:rPr lang="en-GB" sz="1600" b="1" noProof="1"/>
              <a:t>real-time processing </a:t>
            </a:r>
            <a:r>
              <a:rPr lang="en-GB" sz="1600" noProof="1"/>
              <a:t>and </a:t>
            </a:r>
            <a:r>
              <a:rPr lang="en-GB" sz="1600" b="1" noProof="1"/>
              <a:t>computational power </a:t>
            </a:r>
            <a:r>
              <a:rPr lang="en-GB" sz="1600" noProof="1"/>
              <a:t>(smartphones)</a:t>
            </a:r>
          </a:p>
        </p:txBody>
      </p:sp>
    </p:spTree>
    <p:extLst>
      <p:ext uri="{BB962C8B-B14F-4D97-AF65-F5344CB8AC3E}">
        <p14:creationId xmlns:p14="http://schemas.microsoft.com/office/powerpoint/2010/main" val="1512229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>
          <a:extLst>
            <a:ext uri="{FF2B5EF4-FFF2-40B4-BE49-F238E27FC236}">
              <a16:creationId xmlns:a16="http://schemas.microsoft.com/office/drawing/2014/main" id="{6E517E68-2E9E-6E6D-5DAC-5ED33BC25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>
            <a:extLst>
              <a:ext uri="{FF2B5EF4-FFF2-40B4-BE49-F238E27FC236}">
                <a16:creationId xmlns:a16="http://schemas.microsoft.com/office/drawing/2014/main" id="{7B4753A7-5E39-4F17-F62A-1676100FBE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Asynchronous communication</a:t>
            </a:r>
            <a:endParaRPr dirty="0"/>
          </a:p>
        </p:txBody>
      </p:sp>
      <p:sp>
        <p:nvSpPr>
          <p:cNvPr id="334" name="Google Shape;334;p42">
            <a:extLst>
              <a:ext uri="{FF2B5EF4-FFF2-40B4-BE49-F238E27FC236}">
                <a16:creationId xmlns:a16="http://schemas.microsoft.com/office/drawing/2014/main" id="{B40B0414-90F4-0CCA-903C-06F21E28E8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986634"/>
            <a:ext cx="8520600" cy="5567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In the example we have seen so far, based on USB protocol and on the Serial library the communication was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asynchronous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lang="en-GB" sz="2000" b="1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Data is sent without a shared clock signal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Sender and receiver must agree on a specific data rate and interpret the data based on their internal timing mechanisms 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making crucial for both to have precise internal oscillators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Separate wires are used for transmitting (TX) and receiving (RX) data</a:t>
            </a:r>
          </a:p>
          <a:p>
            <a:pPr marL="1257300" lvl="2">
              <a:lnSpc>
                <a:spcPct val="100000"/>
              </a:lnSpc>
              <a:spcBef>
                <a:spcPts val="360"/>
              </a:spcBef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allowing bidirectional communication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This approach is simple and effective for many applications, but it can be prone to timing errors, especially over long distances or in noisy environments. 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highlight>
                <a:srgbClr val="FFFF0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" name="Immagine 3" descr="Immagine che contiene testo, calligrafia, linea, Carattere&#10;&#10;Il contenuto generato dall'IA potrebbe non essere corretto.">
            <a:extLst>
              <a:ext uri="{FF2B5EF4-FFF2-40B4-BE49-F238E27FC236}">
                <a16:creationId xmlns:a16="http://schemas.microsoft.com/office/drawing/2014/main" id="{0F4DEADE-B310-A574-461B-2ABB1E8259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607130"/>
            <a:ext cx="7772400" cy="159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554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>
          <a:extLst>
            <a:ext uri="{FF2B5EF4-FFF2-40B4-BE49-F238E27FC236}">
              <a16:creationId xmlns:a16="http://schemas.microsoft.com/office/drawing/2014/main" id="{E8B049C7-E80E-A719-AA91-FBE96E0DB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>
            <a:extLst>
              <a:ext uri="{FF2B5EF4-FFF2-40B4-BE49-F238E27FC236}">
                <a16:creationId xmlns:a16="http://schemas.microsoft.com/office/drawing/2014/main" id="{B056B1E7-2B4B-A8CC-C9B8-388AEB2A93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Synchronous communication</a:t>
            </a:r>
            <a:endParaRPr dirty="0"/>
          </a:p>
        </p:txBody>
      </p:sp>
      <p:sp>
        <p:nvSpPr>
          <p:cNvPr id="334" name="Google Shape;334;p42">
            <a:extLst>
              <a:ext uri="{FF2B5EF4-FFF2-40B4-BE49-F238E27FC236}">
                <a16:creationId xmlns:a16="http://schemas.microsoft.com/office/drawing/2014/main" id="{A9024133-0838-F6C1-B515-664680A6F0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986634"/>
            <a:ext cx="8520600" cy="5567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An alternative approach is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synchronous communication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lang="en-GB" sz="2000" b="1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Devices use a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shared clock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signal to synchronize data transmission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Eliminates the need for independent timing mechanisms within the devices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The clock acts as a "conductor" guiding the flow of data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Require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additional wiring for the clock signal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lang="en-GB" sz="2000" b="1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Increase hardware complexity. 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This method offers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more reliable data exchange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by eliminating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timing mismatches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ensuring precise synchronization between devices. 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highlight>
                <a:srgbClr val="FFFF0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" name="Immagine 5" descr="Immagine che contiene testo, calligrafia, Carattere, bianco&#10;&#10;Il contenuto generato dall'IA potrebbe non essere corretto.">
            <a:extLst>
              <a:ext uri="{FF2B5EF4-FFF2-40B4-BE49-F238E27FC236}">
                <a16:creationId xmlns:a16="http://schemas.microsoft.com/office/drawing/2014/main" id="{14013813-EFA9-79FF-75A1-2198619A9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429000"/>
            <a:ext cx="7772400" cy="162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6818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I2C (Inter-Integrated Circuit)</a:t>
            </a:r>
            <a:endParaRPr dirty="0"/>
          </a:p>
        </p:txBody>
      </p:sp>
      <p:sp>
        <p:nvSpPr>
          <p:cNvPr id="334" name="Google Shape;334;p42"/>
          <p:cNvSpPr txBox="1">
            <a:spLocks noGrp="1"/>
          </p:cNvSpPr>
          <p:nvPr>
            <p:ph type="body" idx="1"/>
          </p:nvPr>
        </p:nvSpPr>
        <p:spPr>
          <a:xfrm>
            <a:off x="311700" y="1013010"/>
            <a:ext cx="8520600" cy="5567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Supports multiple devices on the same bus </a:t>
            </a:r>
            <a:endParaRPr lang="en-GB" b="1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Each device has a unique address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Master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device controls the communication by generating the clock signal and initiating data transfer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Slave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devices respond to commands from the master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The communicate over the shared bus consisting of two wires </a:t>
            </a:r>
            <a:endParaRPr lang="en-GB" b="1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For data (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SDA: Serial Data Line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)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For the clock (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SCL: Serial Clock Line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SzPts val="2000"/>
              <a:buNone/>
            </a:pPr>
            <a:endParaRPr lang="en-GB" sz="20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000" b="1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highlight>
                <a:srgbClr val="FFFF00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marL="457200" lvl="1" indent="0">
              <a:lnSpc>
                <a:spcPct val="100000"/>
              </a:lnSpc>
              <a:spcBef>
                <a:spcPts val="360"/>
              </a:spcBef>
              <a:buSzPts val="1800"/>
              <a:buNone/>
            </a:pP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4" name="Immagine 3" descr="Immagine che contiene testo, diagramma, linea, Piano&#10;&#10;Il contenuto generato dall'IA potrebbe non essere corretto.">
            <a:extLst>
              <a:ext uri="{FF2B5EF4-FFF2-40B4-BE49-F238E27FC236}">
                <a16:creationId xmlns:a16="http://schemas.microsoft.com/office/drawing/2014/main" id="{14D7DDA1-25B0-419A-2925-56E3D4C1D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023" y="3709620"/>
            <a:ext cx="6917837" cy="2548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024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Wii </a:t>
            </a:r>
            <a:r>
              <a:rPr lang="en-GB" dirty="0" err="1"/>
              <a:t>Nunchuck</a:t>
            </a:r>
            <a:r>
              <a:rPr lang="en-GB" dirty="0"/>
              <a:t> (1) </a:t>
            </a:r>
            <a:endParaRPr dirty="0"/>
          </a:p>
        </p:txBody>
      </p:sp>
      <p:sp>
        <p:nvSpPr>
          <p:cNvPr id="341" name="Google Shape;341;p36"/>
          <p:cNvSpPr txBox="1">
            <a:spLocks noGrp="1"/>
          </p:cNvSpPr>
          <p:nvPr>
            <p:ph type="body" idx="1"/>
          </p:nvPr>
        </p:nvSpPr>
        <p:spPr>
          <a:xfrm>
            <a:off x="311700" y="1042385"/>
            <a:ext cx="8520600" cy="53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We can use a Wii </a:t>
            </a:r>
            <a:r>
              <a:rPr lang="en-GB" dirty="0" err="1">
                <a:latin typeface="Verdana"/>
                <a:ea typeface="Verdana"/>
                <a:cs typeface="Verdana"/>
                <a:sym typeface="Verdana"/>
              </a:rPr>
              <a:t>Nunchuck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as an accelerometers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1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No official data sheets (reverse engineering</a:t>
            </a:r>
            <a:r>
              <a:rPr lang="en-GB" sz="2000" dirty="0">
                <a:latin typeface="Verdana"/>
                <a:ea typeface="Verdana"/>
                <a:cs typeface="Verdana"/>
                <a:sym typeface="Verdana"/>
              </a:rPr>
              <a:t>) </a:t>
            </a: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I2C slave address is 0x52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Communication based on an handshake: bytes 0x40, 0x00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Data request command: byte 0x00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Response: 6 bytes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800" dirty="0">
                <a:latin typeface="Verdana"/>
                <a:ea typeface="Verdana"/>
                <a:cs typeface="Verdana"/>
                <a:sym typeface="Verdana"/>
              </a:rPr>
              <a:t>Coding scheme: data = (reading XOR 0x17) + 0x17</a:t>
            </a:r>
          </a:p>
        </p:txBody>
      </p:sp>
      <p:pic>
        <p:nvPicPr>
          <p:cNvPr id="9" name="Immagine 8" descr="Immagine che contiene cavo, auricolare&#10;&#10;Il contenuto generato dall'IA potrebbe non essere corretto.">
            <a:extLst>
              <a:ext uri="{FF2B5EF4-FFF2-40B4-BE49-F238E27FC236}">
                <a16:creationId xmlns:a16="http://schemas.microsoft.com/office/drawing/2014/main" id="{E7C6E224-2B54-65AC-D31C-76E260ADE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266" y="0"/>
            <a:ext cx="1602734" cy="2683824"/>
          </a:xfrm>
          <a:prstGeom prst="rect">
            <a:avLst/>
          </a:prstGeom>
        </p:spPr>
      </p:pic>
      <p:pic>
        <p:nvPicPr>
          <p:cNvPr id="11" name="Immagine 10" descr="Immagine che contiene schermata, linea, design&#10;&#10;Il contenuto generato dall'IA potrebbe non essere corretto.">
            <a:extLst>
              <a:ext uri="{FF2B5EF4-FFF2-40B4-BE49-F238E27FC236}">
                <a16:creationId xmlns:a16="http://schemas.microsoft.com/office/drawing/2014/main" id="{7773A899-04B0-F40E-6E44-E53799089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1" y="1733797"/>
            <a:ext cx="3784852" cy="1992027"/>
          </a:xfrm>
          <a:prstGeom prst="rect">
            <a:avLst/>
          </a:prstGeom>
        </p:spPr>
      </p:pic>
      <p:pic>
        <p:nvPicPr>
          <p:cNvPr id="342" name="Google Shape;342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1304" y="1920358"/>
            <a:ext cx="3495157" cy="1701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>
          <a:extLst>
            <a:ext uri="{FF2B5EF4-FFF2-40B4-BE49-F238E27FC236}">
              <a16:creationId xmlns:a16="http://schemas.microsoft.com/office/drawing/2014/main" id="{753477C2-5A20-A7BB-0BFC-BDC2B3EBD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">
            <a:extLst>
              <a:ext uri="{FF2B5EF4-FFF2-40B4-BE49-F238E27FC236}">
                <a16:creationId xmlns:a16="http://schemas.microsoft.com/office/drawing/2014/main" id="{2A91062E-4EF2-98E1-5E38-A754DFB2EBC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Wii </a:t>
            </a:r>
            <a:r>
              <a:rPr lang="en-GB" dirty="0" err="1"/>
              <a:t>Nunchuck</a:t>
            </a:r>
            <a:r>
              <a:rPr lang="en-GB" dirty="0"/>
              <a:t> (2) </a:t>
            </a:r>
            <a:endParaRPr dirty="0"/>
          </a:p>
        </p:txBody>
      </p:sp>
      <p:sp>
        <p:nvSpPr>
          <p:cNvPr id="341" name="Google Shape;341;p36">
            <a:extLst>
              <a:ext uri="{FF2B5EF4-FFF2-40B4-BE49-F238E27FC236}">
                <a16:creationId xmlns:a16="http://schemas.microsoft.com/office/drawing/2014/main" id="{8FCCD81C-1827-7223-E5FA-299DFB5BC0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959309"/>
            <a:ext cx="8520600" cy="5321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it-IT" dirty="0"/>
              <a:t>Arduino Uno supports I2C with pins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it-IT" sz="1600" b="1" dirty="0"/>
              <a:t>Analog Pin A4</a:t>
            </a:r>
            <a:r>
              <a:rPr lang="it-IT" sz="1600" dirty="0"/>
              <a:t> </a:t>
            </a:r>
            <a:r>
              <a:rPr lang="it-IT" sz="1600" dirty="0" err="1"/>
              <a:t>is</a:t>
            </a:r>
            <a:r>
              <a:rPr lang="it-IT" sz="1600" dirty="0"/>
              <a:t> the Serial Data Line (</a:t>
            </a:r>
            <a:r>
              <a:rPr lang="it-IT" sz="1600" b="1" dirty="0"/>
              <a:t>SDA</a:t>
            </a:r>
            <a:r>
              <a:rPr lang="it-IT" sz="1600" dirty="0"/>
              <a:t>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it-IT" sz="1600" b="1" dirty="0"/>
              <a:t>Analog Pin A5</a:t>
            </a:r>
            <a:r>
              <a:rPr lang="it-IT" sz="1600" dirty="0"/>
              <a:t>: </a:t>
            </a:r>
            <a:r>
              <a:rPr lang="it-IT" sz="1600" dirty="0" err="1"/>
              <a:t>Functions</a:t>
            </a:r>
            <a:r>
              <a:rPr lang="it-IT" sz="1600" dirty="0"/>
              <a:t> </a:t>
            </a:r>
            <a:r>
              <a:rPr lang="it-IT" sz="1600" dirty="0" err="1"/>
              <a:t>as</a:t>
            </a:r>
            <a:r>
              <a:rPr lang="it-IT" sz="1600" dirty="0"/>
              <a:t> the Serial Clock Line (</a:t>
            </a:r>
            <a:r>
              <a:rPr lang="it-IT" sz="1600" b="1" dirty="0"/>
              <a:t>SCL</a:t>
            </a:r>
            <a:r>
              <a:rPr lang="it-IT" sz="1600" dirty="0"/>
              <a:t>)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The </a:t>
            </a:r>
            <a:r>
              <a:rPr lang="en-GB" b="1" dirty="0">
                <a:latin typeface="Verdana"/>
                <a:ea typeface="Verdana"/>
                <a:cs typeface="Verdana"/>
                <a:sym typeface="Verdana"/>
              </a:rPr>
              <a:t>Wire library 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abstracts the protocol</a:t>
            </a:r>
            <a:r>
              <a:rPr lang="en-GB" sz="2000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lang="en-GB" sz="18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begin() </a:t>
            </a:r>
            <a:r>
              <a:rPr lang="en-GB" sz="1600" dirty="0" err="1">
                <a:latin typeface="Verdana"/>
                <a:ea typeface="Verdana"/>
                <a:cs typeface="Verdana"/>
                <a:sym typeface="Verdana"/>
              </a:rPr>
              <a:t>intialize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the bus in master mode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Verdana"/>
              </a:rPr>
              <a:t>beginTransmission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(address)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starts communication with a slave,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write(data)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sends data, </a:t>
            </a:r>
            <a:r>
              <a:rPr lang="en-GB" sz="1600" b="1" dirty="0" err="1">
                <a:latin typeface="Verdana"/>
                <a:ea typeface="Verdana"/>
                <a:cs typeface="Verdana"/>
                <a:sym typeface="Verdana"/>
              </a:rPr>
              <a:t>endTransmission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()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ends the </a:t>
            </a:r>
            <a:r>
              <a:rPr lang="en-GB" sz="1600" dirty="0" err="1">
                <a:latin typeface="Verdana"/>
                <a:ea typeface="Verdana"/>
                <a:cs typeface="Verdana"/>
                <a:sym typeface="Verdana"/>
              </a:rPr>
              <a:t>comunication</a:t>
            </a: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b="1" dirty="0" err="1">
                <a:latin typeface="Verdana"/>
                <a:ea typeface="Verdana"/>
                <a:cs typeface="Verdana"/>
                <a:sym typeface="Verdana"/>
              </a:rPr>
              <a:t>requestFrom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(address, quantity)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requests a specified number of bytes from a slave,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read()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reads the received data byte by byte and </a:t>
            </a:r>
            <a:r>
              <a:rPr lang="en-GB" sz="1600" b="1" dirty="0">
                <a:latin typeface="Verdana"/>
                <a:ea typeface="Verdana"/>
                <a:cs typeface="Verdana"/>
                <a:sym typeface="Verdana"/>
              </a:rPr>
              <a:t>available()</a:t>
            </a: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 returns the number of bytes available to read 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Example: read data from a </a:t>
            </a:r>
            <a:r>
              <a:rPr lang="en-GB" dirty="0" err="1">
                <a:latin typeface="Verdana"/>
                <a:ea typeface="Verdana"/>
                <a:cs typeface="Verdana"/>
                <a:sym typeface="Verdana"/>
              </a:rPr>
              <a:t>Nunchuck</a:t>
            </a: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 and send them to an external device connected on the serial port 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See 15.Nunchuck.ino sketch</a:t>
            </a:r>
            <a:br>
              <a:rPr lang="en-GB" dirty="0">
                <a:latin typeface="Verdana"/>
                <a:ea typeface="Verdana"/>
                <a:cs typeface="Verdana"/>
                <a:sym typeface="Verdana"/>
              </a:rPr>
            </a:b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22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endParaRPr lang="en-GB" sz="1200" dirty="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" name="Immagine 2" descr="Immagine che contiene Ingegneria elettronica, elettronica, Componente elettrico, circuito&#10;&#10;Il contenuto generato dall'IA potrebbe non essere corretto.">
            <a:extLst>
              <a:ext uri="{FF2B5EF4-FFF2-40B4-BE49-F238E27FC236}">
                <a16:creationId xmlns:a16="http://schemas.microsoft.com/office/drawing/2014/main" id="{E7835DF5-9204-307F-2671-7D3A9F3C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530" y="4889825"/>
            <a:ext cx="6044540" cy="176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330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4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Hands-on Activity</a:t>
            </a:r>
            <a:endParaRPr/>
          </a:p>
        </p:txBody>
      </p:sp>
      <p:sp>
        <p:nvSpPr>
          <p:cNvPr id="347" name="Google Shape;347;p44"/>
          <p:cNvSpPr txBox="1">
            <a:spLocks noGrp="1"/>
          </p:cNvSpPr>
          <p:nvPr>
            <p:ph type="body" idx="1"/>
          </p:nvPr>
        </p:nvSpPr>
        <p:spPr>
          <a:xfrm>
            <a:off x="311700" y="1113689"/>
            <a:ext cx="8520600" cy="5573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Create a simple traffic light system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The system should alternate between green, yellow, </a:t>
            </a:r>
            <a:br>
              <a:rPr lang="en-GB" sz="1600" dirty="0">
                <a:latin typeface="Verdana"/>
                <a:ea typeface="Verdana"/>
                <a:cs typeface="Verdana"/>
                <a:sym typeface="Verdana"/>
              </a:rPr>
            </a:b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and red lights, simulating the behaviour of a </a:t>
            </a:r>
            <a:br>
              <a:rPr lang="en-GB" sz="1600" dirty="0">
                <a:latin typeface="Verdana"/>
                <a:ea typeface="Verdana"/>
                <a:cs typeface="Verdana"/>
                <a:sym typeface="Verdana"/>
              </a:rPr>
            </a:b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traffic light (16.TrafficLights.ino)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Enhance the traffic light system by adding </a:t>
            </a:r>
            <a:br>
              <a:rPr lang="en-GB" dirty="0">
                <a:latin typeface="Verdana"/>
                <a:ea typeface="Verdana"/>
                <a:cs typeface="Verdana"/>
                <a:sym typeface="Verdana"/>
              </a:rPr>
            </a:b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pedestrian lights and a push button 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When the button is pressed, the pedestrian </a:t>
            </a:r>
            <a:br>
              <a:rPr lang="en-GB" sz="1600" dirty="0">
                <a:latin typeface="Verdana"/>
                <a:ea typeface="Verdana"/>
                <a:cs typeface="Verdana"/>
                <a:sym typeface="Verdana"/>
              </a:rPr>
            </a:b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light will turn green, allowing pedestrians to </a:t>
            </a:r>
            <a:br>
              <a:rPr lang="en-GB" sz="1600" dirty="0">
                <a:latin typeface="Verdana"/>
                <a:ea typeface="Verdana"/>
                <a:cs typeface="Verdana"/>
                <a:sym typeface="Verdana"/>
              </a:rPr>
            </a:b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cross safely  (17.PedestrianTraffiLights.ino)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endParaRPr lang="en-GB" sz="1600" dirty="0">
              <a:latin typeface="Verdana"/>
              <a:ea typeface="Verdana"/>
              <a:cs typeface="Verdana"/>
              <a:sym typeface="Verdana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Font typeface="Noto Sans Symbols"/>
              <a:buChar char="●"/>
            </a:pP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Control the computer mouse cursor using </a:t>
            </a:r>
            <a:br>
              <a:rPr lang="en-GB" dirty="0">
                <a:latin typeface="Verdana"/>
                <a:ea typeface="Verdana"/>
                <a:cs typeface="Verdana"/>
                <a:sym typeface="Verdana"/>
              </a:rPr>
            </a:br>
            <a:r>
              <a:rPr lang="en-GB" dirty="0">
                <a:latin typeface="Verdana"/>
                <a:ea typeface="Verdana"/>
                <a:cs typeface="Verdana"/>
                <a:sym typeface="Verdana"/>
              </a:rPr>
              <a:t>two potentiometers</a:t>
            </a:r>
          </a:p>
          <a:p>
            <a:pPr marL="742950" lvl="1" indent="-285750">
              <a:lnSpc>
                <a:spcPct val="100000"/>
              </a:lnSpc>
              <a:spcBef>
                <a:spcPts val="360"/>
              </a:spcBef>
              <a:buSzPts val="1800"/>
              <a:buFont typeface="Noto Sans Symbols"/>
              <a:buChar char="○"/>
            </a:pP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use Processing to receive data and move</a:t>
            </a:r>
            <a:br>
              <a:rPr lang="en-GB" sz="1600" dirty="0">
                <a:latin typeface="Verdana"/>
                <a:ea typeface="Verdana"/>
                <a:cs typeface="Verdana"/>
                <a:sym typeface="Verdana"/>
              </a:rPr>
            </a:b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the mouse cursor using the Robot class,</a:t>
            </a:r>
            <a:br>
              <a:rPr lang="en-GB" sz="1600" dirty="0">
                <a:latin typeface="Verdana"/>
                <a:ea typeface="Verdana"/>
                <a:cs typeface="Verdana"/>
                <a:sym typeface="Verdana"/>
              </a:rPr>
            </a:b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which generates native system input </a:t>
            </a:r>
            <a:br>
              <a:rPr lang="en-GB" sz="1600" dirty="0">
                <a:latin typeface="Verdana"/>
                <a:ea typeface="Verdana"/>
                <a:cs typeface="Verdana"/>
                <a:sym typeface="Verdana"/>
              </a:rPr>
            </a:br>
            <a:r>
              <a:rPr lang="en-GB" sz="1600" dirty="0">
                <a:latin typeface="Verdana"/>
                <a:ea typeface="Verdana"/>
                <a:cs typeface="Verdana"/>
                <a:sym typeface="Verdana"/>
              </a:rPr>
              <a:t>events</a:t>
            </a:r>
            <a:br>
              <a:rPr lang="en-GB" sz="1600" dirty="0">
                <a:latin typeface="Verdana"/>
                <a:ea typeface="Verdana"/>
                <a:cs typeface="Verdana"/>
                <a:sym typeface="Verdana"/>
              </a:rPr>
            </a:br>
            <a:endParaRPr sz="2000" dirty="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49" name="Google Shape;34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1439" y="1040905"/>
            <a:ext cx="1920861" cy="150946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Google Shape;3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4551" y="2654414"/>
            <a:ext cx="2407749" cy="2166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magine 2" descr="Immagine che contiene diagramma, linea, schizzo, Diagramma&#10;&#10;Il contenuto generato dall'IA potrebbe non essere corretto.">
            <a:extLst>
              <a:ext uri="{FF2B5EF4-FFF2-40B4-BE49-F238E27FC236}">
                <a16:creationId xmlns:a16="http://schemas.microsoft.com/office/drawing/2014/main" id="{46338944-66DE-BEA6-EA38-F06AA667F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527" y="5029101"/>
            <a:ext cx="3449782" cy="157033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872A89D1-59AC-5FB5-F6B6-F35C832B5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4DB9535E-C160-E897-43A5-03D0FEAD4B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Development Board</a:t>
            </a:r>
            <a:endParaRPr dirty="0"/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023308F6-22A5-526F-9495-561F352C3A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259456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A </a:t>
            </a:r>
            <a:r>
              <a:rPr lang="en-GB" b="1" noProof="1"/>
              <a:t>ready-to-use platform</a:t>
            </a:r>
            <a:r>
              <a:rPr lang="en-GB" noProof="1"/>
              <a:t>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Microcontroller provides </a:t>
            </a:r>
            <a:r>
              <a:rPr lang="en-GB" sz="1600" b="1" noProof="1"/>
              <a:t>essential computing capabilities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We typically requires </a:t>
            </a:r>
            <a:r>
              <a:rPr lang="en-GB" sz="1600" b="1" noProof="1"/>
              <a:t>additional components </a:t>
            </a:r>
            <a:r>
              <a:rPr lang="en-GB" sz="1600" noProof="1"/>
              <a:t>and </a:t>
            </a:r>
            <a:r>
              <a:rPr lang="en-GB" sz="1600" b="1" noProof="1"/>
              <a:t>configurations</a:t>
            </a:r>
            <a:endParaRPr lang="en-GB" sz="1600" noProof="1"/>
          </a:p>
          <a:p>
            <a:pPr marL="1200150" lvl="2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leds, buttons, voltage regulators, and sometimes even displays, sensors and communication modules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To allow developers to </a:t>
            </a:r>
            <a:r>
              <a:rPr lang="en-GB" sz="1600" b="1" noProof="1"/>
              <a:t>focus on the application logic</a:t>
            </a:r>
            <a:r>
              <a:rPr lang="en-GB" sz="1600" noProof="1"/>
              <a:t> rather than building basic hardware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Supported by </a:t>
            </a:r>
            <a:r>
              <a:rPr lang="en-GB" b="1" noProof="1"/>
              <a:t>software development environments</a:t>
            </a:r>
            <a:r>
              <a:rPr lang="en-GB" noProof="1"/>
              <a:t> and </a:t>
            </a:r>
            <a:r>
              <a:rPr lang="en-GB" b="1" noProof="1"/>
              <a:t>libraries</a:t>
            </a: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Examples: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Arduino boards</a:t>
            </a:r>
            <a:r>
              <a:rPr lang="en-GB" sz="1600" noProof="1"/>
              <a:t>: </a:t>
            </a:r>
            <a:r>
              <a:rPr lang="en-GB" sz="1600" noProof="1">
                <a:hlinkClick r:id="rId3"/>
              </a:rPr>
              <a:t>https://www.arduino.cc/</a:t>
            </a:r>
            <a:r>
              <a:rPr lang="en-GB" sz="1600" noProof="1"/>
              <a:t>  </a:t>
            </a:r>
          </a:p>
          <a:p>
            <a:pPr marL="1200150" lvl="2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come with a large collection of libraries for various hardware components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STM32 development boards </a:t>
            </a:r>
            <a:r>
              <a:rPr lang="en-GB" sz="1600" noProof="1">
                <a:hlinkClick r:id="rId4"/>
              </a:rPr>
              <a:t>https://www.st.com/en/microcontrollers-microprocessors/stm32-32-bit-arm-cortex-mcus.html</a:t>
            </a:r>
            <a:endParaRPr lang="en-GB" sz="1600" noProof="1"/>
          </a:p>
          <a:p>
            <a:pPr marL="1200150" lvl="2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are supported by software tools, easing the configuration of peripherals</a:t>
            </a:r>
          </a:p>
        </p:txBody>
      </p:sp>
    </p:spTree>
    <p:extLst>
      <p:ext uri="{BB962C8B-B14F-4D97-AF65-F5344CB8AC3E}">
        <p14:creationId xmlns:p14="http://schemas.microsoft.com/office/powerpoint/2010/main" val="2895983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92653671-E288-7C83-A7A5-07A1FF79A9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C994D167-14AB-D722-232D-A8F5C3D57D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Arduino</a:t>
            </a:r>
            <a:endParaRPr dirty="0"/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E3BF491D-9E44-3AEF-58D4-80DAB707E2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259456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Open-source electronic platform</a:t>
            </a:r>
            <a:r>
              <a:rPr lang="en-GB" noProof="1"/>
              <a:t>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Accessible and easy-to-use hardware and software for creating electronic projects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Introduced in 2005 at the Interaction Design Institute in Italy,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User-friendly tool for students exploring  electronics. </a:t>
            </a:r>
          </a:p>
        </p:txBody>
      </p:sp>
      <p:pic>
        <p:nvPicPr>
          <p:cNvPr id="3" name="Immagine 2" descr="Immagine che contiene testo, uomo, persona, schermata&#10;&#10;Il contenuto generato dall'IA potrebbe non essere corretto.">
            <a:extLst>
              <a:ext uri="{FF2B5EF4-FFF2-40B4-BE49-F238E27FC236}">
                <a16:creationId xmlns:a16="http://schemas.microsoft.com/office/drawing/2014/main" id="{2B822D54-D9DB-8EB1-520E-E9302BB27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56" y="3196048"/>
            <a:ext cx="7772400" cy="336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899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B1459EDB-EFE6-01E9-1E82-4967598E9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80C3935E-1BB4-FAA5-0F99-5D0662B3EA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Arduino Uno Board</a:t>
            </a:r>
            <a:endParaRPr dirty="0"/>
          </a:p>
        </p:txBody>
      </p:sp>
      <p:pic>
        <p:nvPicPr>
          <p:cNvPr id="4" name="Immagine 3" descr="Immagine che contiene circuito, testo, Ingegneria elettronica, Componente elettrico&#10;&#10;Il contenuto generato dall'IA potrebbe non essere corretto.">
            <a:extLst>
              <a:ext uri="{FF2B5EF4-FFF2-40B4-BE49-F238E27FC236}">
                <a16:creationId xmlns:a16="http://schemas.microsoft.com/office/drawing/2014/main" id="{6CB0C387-8D2F-167E-1E50-ACD9D6538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344" y="949302"/>
            <a:ext cx="7772400" cy="572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22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A0E6D263-1283-09FA-5D8D-83652D4BCE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543C835B-271E-760B-70F1-8A60131D69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ATMEL ATmega328P microcontroller</a:t>
            </a:r>
          </a:p>
        </p:txBody>
      </p:sp>
      <p:pic>
        <p:nvPicPr>
          <p:cNvPr id="3" name="Immagine 2" descr="Immagine che contiene diagramma, Piano, Disegno tecnico, schematico&#10;&#10;Il contenuto generato dall'IA potrebbe non essere corretto.">
            <a:extLst>
              <a:ext uri="{FF2B5EF4-FFF2-40B4-BE49-F238E27FC236}">
                <a16:creationId xmlns:a16="http://schemas.microsoft.com/office/drawing/2014/main" id="{0A6476FA-E349-8B32-E0C9-5E11C904F4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95" y="1461193"/>
            <a:ext cx="8926210" cy="421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824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80DF3899-1D13-58A3-8362-013F744349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7B736CE0-B7B7-91CA-3CB9-5B630491D0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Embedded Programming</a:t>
            </a:r>
            <a:endParaRPr dirty="0"/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CF27A2E6-F4CA-BB32-CFDE-F3AB482061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220955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Standard programming </a:t>
            </a:r>
            <a:r>
              <a:rPr lang="en-GB" noProof="1"/>
              <a:t>involves developing software for general-purpose computers that have </a:t>
            </a:r>
            <a:r>
              <a:rPr lang="en-GB" b="1" noProof="1"/>
              <a:t>abundant resources</a:t>
            </a:r>
            <a:r>
              <a:rPr lang="en-GB" noProof="1"/>
              <a:t> (processing, memory, storage)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Performance</a:t>
            </a:r>
            <a:r>
              <a:rPr lang="en-GB" sz="1600" noProof="1"/>
              <a:t>, </a:t>
            </a:r>
            <a:r>
              <a:rPr lang="en-GB" sz="1600" b="1" noProof="1"/>
              <a:t>usability</a:t>
            </a:r>
            <a:r>
              <a:rPr lang="en-GB" sz="1600" noProof="1"/>
              <a:t>, and </a:t>
            </a:r>
            <a:r>
              <a:rPr lang="en-GB" sz="1600" b="1" noProof="1"/>
              <a:t>maintainability</a:t>
            </a:r>
            <a:r>
              <a:rPr lang="en-GB" sz="1600" noProof="1"/>
              <a:t> are the primary concerns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Use of </a:t>
            </a:r>
            <a:r>
              <a:rPr lang="en-GB" sz="1600" b="1" noProof="1"/>
              <a:t>high-level programming languages </a:t>
            </a:r>
            <a:r>
              <a:rPr lang="en-GB" sz="1600" noProof="1"/>
              <a:t>and </a:t>
            </a:r>
            <a:r>
              <a:rPr lang="en-GB" sz="1600" b="1" noProof="1"/>
              <a:t>powerful development environments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Run on </a:t>
            </a:r>
            <a:r>
              <a:rPr lang="en-GB" sz="1600" b="1" noProof="1"/>
              <a:t>operating systems </a:t>
            </a:r>
            <a:r>
              <a:rPr lang="en-GB" sz="1600" noProof="1"/>
              <a:t>(memory management, device drivers)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sz="700" b="1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b="1" noProof="1"/>
              <a:t>Embedded programming </a:t>
            </a:r>
            <a:r>
              <a:rPr lang="en-GB" noProof="1"/>
              <a:t>is focused on writing software for hardware with </a:t>
            </a:r>
            <a:r>
              <a:rPr lang="en-GB" b="1" noProof="1"/>
              <a:t>limited resources</a:t>
            </a:r>
            <a:endParaRPr lang="en-GB" noProof="1"/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Run on a </a:t>
            </a:r>
            <a:r>
              <a:rPr lang="en-GB" sz="1600" b="1" noProof="1"/>
              <a:t>bare-metal setup</a:t>
            </a:r>
            <a:r>
              <a:rPr lang="en-GB" sz="1600" noProof="1"/>
              <a:t> (no OS) or </a:t>
            </a:r>
            <a:r>
              <a:rPr lang="en-GB" sz="1600" b="1" noProof="1"/>
              <a:t>lightweight operating systems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Careful management</a:t>
            </a:r>
            <a:r>
              <a:rPr lang="en-GB" sz="1600" noProof="1"/>
              <a:t> of hardware resources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Debugging is challenging because tools for monitoring may be limited,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Minimal or no UIs, interaction is through leds, buttons, or small displays 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noProof="1"/>
              <a:t>Communication occurs via network protocols or serial communication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sz="700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Key difference: embedded programming prioritizes resource constraints, real-time and direct hardware interfacing, while standard programming focuses on performance and UX for general-purpose computing</a:t>
            </a:r>
          </a:p>
        </p:txBody>
      </p:sp>
    </p:spTree>
    <p:extLst>
      <p:ext uri="{BB962C8B-B14F-4D97-AF65-F5344CB8AC3E}">
        <p14:creationId xmlns:p14="http://schemas.microsoft.com/office/powerpoint/2010/main" val="3489257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>
          <a:extLst>
            <a:ext uri="{FF2B5EF4-FFF2-40B4-BE49-F238E27FC236}">
              <a16:creationId xmlns:a16="http://schemas.microsoft.com/office/drawing/2014/main" id="{FDBDD146-22C0-D842-48F4-8BD90892F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>
            <a:extLst>
              <a:ext uri="{FF2B5EF4-FFF2-40B4-BE49-F238E27FC236}">
                <a16:creationId xmlns:a16="http://schemas.microsoft.com/office/drawing/2014/main" id="{9898C048-4189-5758-C993-0E7FA740AF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Physical computing (1)</a:t>
            </a:r>
            <a:endParaRPr dirty="0"/>
          </a:p>
        </p:txBody>
      </p:sp>
      <p:sp>
        <p:nvSpPr>
          <p:cNvPr id="88" name="Google Shape;88;p15">
            <a:extLst>
              <a:ext uri="{FF2B5EF4-FFF2-40B4-BE49-F238E27FC236}">
                <a16:creationId xmlns:a16="http://schemas.microsoft.com/office/drawing/2014/main" id="{DA5172BE-73BC-09F9-6A8C-477385604F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3578"/>
            <a:ext cx="8520600" cy="5089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An interactive system that integrates hardware and software to enable devices to sense and respond to the physical environment: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r>
              <a:rPr lang="en-GB" noProof="1"/>
              <a:t>It incorporates some form of output to respond to the inputs it receives, making interaction with the physical world possible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Inputs</a:t>
            </a:r>
            <a:r>
              <a:rPr lang="en-GB" sz="1600" noProof="1"/>
              <a:t>: signals received by the board (buttons, switches, sensors, etc..)</a:t>
            </a:r>
          </a:p>
          <a:p>
            <a:pPr marL="742950" lvl="1" indent="-285750">
              <a:lnSpc>
                <a:spcPct val="100000"/>
              </a:lnSpc>
              <a:spcBef>
                <a:spcPts val="400"/>
              </a:spcBef>
            </a:pPr>
            <a:r>
              <a:rPr lang="en-GB" sz="1600" b="1" noProof="1"/>
              <a:t>Outputs: </a:t>
            </a:r>
            <a:r>
              <a:rPr lang="en-GB" sz="1600" noProof="1"/>
              <a:t>signals that leave the board, driving actions (lighting up LEDs, controlling motors, etc). </a:t>
            </a:r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  <a:p>
            <a:pPr marL="285750" indent="-285750">
              <a:lnSpc>
                <a:spcPct val="100000"/>
              </a:lnSpc>
              <a:spcBef>
                <a:spcPts val="400"/>
              </a:spcBef>
            </a:pPr>
            <a:endParaRPr lang="en-GB" noProof="1"/>
          </a:p>
        </p:txBody>
      </p:sp>
      <p:pic>
        <p:nvPicPr>
          <p:cNvPr id="3" name="Immagine 2" descr="Immagine che contiene schizzo, diagramma, Line art, bianco&#10;&#10;Il contenuto generato dall'IA potrebbe non essere corretto.">
            <a:extLst>
              <a:ext uri="{FF2B5EF4-FFF2-40B4-BE49-F238E27FC236}">
                <a16:creationId xmlns:a16="http://schemas.microsoft.com/office/drawing/2014/main" id="{56CADCC2-BB8A-6A52-21EE-921AA791E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932" y="1914412"/>
            <a:ext cx="7214135" cy="256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61281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8FA822B18A0634FB7342CF29752587A" ma:contentTypeVersion="13" ma:contentTypeDescription="Creare un nuovo documento." ma:contentTypeScope="" ma:versionID="5c5a1a1f66437ceed8e2102d49525b77">
  <xsd:schema xmlns:xsd="http://www.w3.org/2001/XMLSchema" xmlns:xs="http://www.w3.org/2001/XMLSchema" xmlns:p="http://schemas.microsoft.com/office/2006/metadata/properties" xmlns:ns2="3bd0d43f-5e5b-43cd-b6fc-691bd77672c6" xmlns:ns3="e9b5433c-2372-4cb7-8bab-09518096b29b" targetNamespace="http://schemas.microsoft.com/office/2006/metadata/properties" ma:root="true" ma:fieldsID="79bbaae61552c66980d55f32a6cab4b6" ns2:_="" ns3:_="">
    <xsd:import namespace="3bd0d43f-5e5b-43cd-b6fc-691bd77672c6"/>
    <xsd:import namespace="e9b5433c-2372-4cb7-8bab-09518096b29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d0d43f-5e5b-43cd-b6fc-691bd77672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Tag immagine" ma:readOnly="false" ma:fieldId="{5cf76f15-5ced-4ddc-b409-7134ff3c332f}" ma:taxonomyMulti="true" ma:sspId="b3f316dc-fb4b-4146-8b22-f4ef2efe4b0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b5433c-2372-4cb7-8bab-09518096b29b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ac4bbe8c-9a55-4d5f-b385-d948ddfe6c4d}" ma:internalName="TaxCatchAll" ma:showField="CatchAllData" ma:web="e9b5433c-2372-4cb7-8bab-09518096b29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9b5433c-2372-4cb7-8bab-09518096b29b" xsi:nil="true"/>
    <lcf76f155ced4ddcb4097134ff3c332f xmlns="3bd0d43f-5e5b-43cd-b6fc-691bd77672c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6E81608-BCE6-4414-B661-F9ABAC1C445F}"/>
</file>

<file path=customXml/itemProps2.xml><?xml version="1.0" encoding="utf-8"?>
<ds:datastoreItem xmlns:ds="http://schemas.openxmlformats.org/officeDocument/2006/customXml" ds:itemID="{D007D20E-91EE-4C2D-95D8-0EF721F9A7D2}"/>
</file>

<file path=customXml/itemProps3.xml><?xml version="1.0" encoding="utf-8"?>
<ds:datastoreItem xmlns:ds="http://schemas.openxmlformats.org/officeDocument/2006/customXml" ds:itemID="{D000A039-39DB-4BD3-934E-6D8BA8C6B24F}"/>
</file>

<file path=docProps/app.xml><?xml version="1.0" encoding="utf-8"?>
<Properties xmlns="http://schemas.openxmlformats.org/officeDocument/2006/extended-properties" xmlns:vt="http://schemas.openxmlformats.org/officeDocument/2006/docPropsVTypes">
  <TotalTime>4950</TotalTime>
  <Words>3387</Words>
  <Application>Microsoft Macintosh PowerPoint</Application>
  <PresentationFormat>On-screen Show (4:3)</PresentationFormat>
  <Paragraphs>476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Noto Sans Symbols</vt:lpstr>
      <vt:lpstr>Economica</vt:lpstr>
      <vt:lpstr>Verdana</vt:lpstr>
      <vt:lpstr>Aptos Display</vt:lpstr>
      <vt:lpstr>Courier New</vt:lpstr>
      <vt:lpstr>Aptos</vt:lpstr>
      <vt:lpstr>Arial</vt:lpstr>
      <vt:lpstr>Open Sans</vt:lpstr>
      <vt:lpstr>Luxe</vt:lpstr>
      <vt:lpstr>Personalizza struttura</vt:lpstr>
      <vt:lpstr>Edge Devices</vt:lpstr>
      <vt:lpstr>Edge Device</vt:lpstr>
      <vt:lpstr>Microcontroller vs Microprocessor</vt:lpstr>
      <vt:lpstr>Development Board</vt:lpstr>
      <vt:lpstr>Arduino</vt:lpstr>
      <vt:lpstr>Arduino Uno Board</vt:lpstr>
      <vt:lpstr>ATMEL ATmega328P microcontroller</vt:lpstr>
      <vt:lpstr>Embedded Programming</vt:lpstr>
      <vt:lpstr>Physical computing (1)</vt:lpstr>
      <vt:lpstr>Physical computing (2)</vt:lpstr>
      <vt:lpstr>Controlling input and output</vt:lpstr>
      <vt:lpstr>Timing</vt:lpstr>
      <vt:lpstr>Cross-compilation</vt:lpstr>
      <vt:lpstr>Makers Kit</vt:lpstr>
      <vt:lpstr>Hello World!</vt:lpstr>
      <vt:lpstr>Data type, Selection, Repetition and Function </vt:lpstr>
      <vt:lpstr>Interrupts</vt:lpstr>
      <vt:lpstr>Polling a button</vt:lpstr>
      <vt:lpstr>Interrupt solution</vt:lpstr>
      <vt:lpstr>Volatile variable</vt:lpstr>
      <vt:lpstr>Debouncing</vt:lpstr>
      <vt:lpstr>Serial Communication</vt:lpstr>
      <vt:lpstr>Receiving serial data</vt:lpstr>
      <vt:lpstr>Sending Multiple Text Fields</vt:lpstr>
      <vt:lpstr>Receiving Multiple Text Fields</vt:lpstr>
      <vt:lpstr>Sending Binary Data</vt:lpstr>
      <vt:lpstr>Receiving Binary Data</vt:lpstr>
      <vt:lpstr>Binary Data issues (1)</vt:lpstr>
      <vt:lpstr>Binary Data issues (2)</vt:lpstr>
      <vt:lpstr>Asynchronous communication</vt:lpstr>
      <vt:lpstr>Synchronous communication</vt:lpstr>
      <vt:lpstr>I2C (Inter-Integrated Circuit)</vt:lpstr>
      <vt:lpstr>Wii Nunchuck (1) </vt:lpstr>
      <vt:lpstr>Wii Nunchuck (2) </vt:lpstr>
      <vt:lpstr>Hands-on Activity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Smartphone Interface</dc:title>
  <cp:lastModifiedBy>Riccardo Berta</cp:lastModifiedBy>
  <cp:revision>11</cp:revision>
  <dcterms:modified xsi:type="dcterms:W3CDTF">2025-03-14T15:27:21Z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0x010100B8FA822B18A0634FB7342CF29752587A</vt:lpwstr>
  </property>
</Properties>
</file>